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9" r:id="rId3"/>
    <p:sldId id="258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2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EE7AFE-639F-4F54-9EC3-9E9DE8C05AF6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de-DE"/>
        </a:p>
      </dgm:t>
    </dgm:pt>
    <dgm:pt modelId="{1814DDF7-88A6-42BF-BF98-03854F31570C}">
      <dgm:prSet phldrT="[Text]" custT="1"/>
      <dgm:spPr/>
      <dgm:t>
        <a:bodyPr/>
        <a:lstStyle/>
        <a:p>
          <a:r>
            <a:rPr lang="de-DE" sz="1800" dirty="0" smtClean="0"/>
            <a:t>BS Feucht</a:t>
          </a:r>
          <a:endParaRPr lang="de-DE" sz="1800" dirty="0"/>
        </a:p>
      </dgm:t>
    </dgm:pt>
    <dgm:pt modelId="{1CD1B85B-5C24-49FD-9889-CA572DBC5828}" type="parTrans" cxnId="{640C0B42-546A-4C48-93B7-46CC7FA9DC47}">
      <dgm:prSet/>
      <dgm:spPr/>
      <dgm:t>
        <a:bodyPr/>
        <a:lstStyle/>
        <a:p>
          <a:endParaRPr lang="de-DE"/>
        </a:p>
      </dgm:t>
    </dgm:pt>
    <dgm:pt modelId="{51BEE1A9-F6C3-43E0-858F-162EB483F283}" type="sibTrans" cxnId="{640C0B42-546A-4C48-93B7-46CC7FA9DC47}">
      <dgm:prSet/>
      <dgm:spPr/>
      <dgm:t>
        <a:bodyPr/>
        <a:lstStyle/>
        <a:p>
          <a:endParaRPr lang="de-DE" dirty="0"/>
        </a:p>
      </dgm:t>
    </dgm:pt>
    <dgm:pt modelId="{4920D898-F8DC-4B3C-84ED-BF82D1ED3A7A}">
      <dgm:prSet phldrT="[Text]" custT="1"/>
      <dgm:spPr/>
      <dgm:t>
        <a:bodyPr/>
        <a:lstStyle/>
        <a:p>
          <a:r>
            <a:rPr lang="de-DE" sz="1800" dirty="0" err="1" smtClean="0"/>
            <a:t>Recurve</a:t>
          </a:r>
          <a:endParaRPr lang="de-DE" sz="1800" dirty="0"/>
        </a:p>
      </dgm:t>
    </dgm:pt>
    <dgm:pt modelId="{1FE319C1-4DE3-4C2E-84F4-AB1393F7FE3C}" type="parTrans" cxnId="{E3694161-52E8-4E6B-8D64-A273F4B2D56D}">
      <dgm:prSet/>
      <dgm:spPr/>
      <dgm:t>
        <a:bodyPr/>
        <a:lstStyle/>
        <a:p>
          <a:endParaRPr lang="de-DE"/>
        </a:p>
      </dgm:t>
    </dgm:pt>
    <dgm:pt modelId="{E4192839-1BE7-4EE5-9CFC-E0921618D573}" type="sibTrans" cxnId="{E3694161-52E8-4E6B-8D64-A273F4B2D56D}">
      <dgm:prSet/>
      <dgm:spPr/>
      <dgm:t>
        <a:bodyPr/>
        <a:lstStyle/>
        <a:p>
          <a:endParaRPr lang="de-DE"/>
        </a:p>
      </dgm:t>
    </dgm:pt>
    <dgm:pt modelId="{CD98D42B-47FA-46BB-8678-049DD67CE845}">
      <dgm:prSet phldrT="[Text]" custT="1"/>
      <dgm:spPr/>
      <dgm:t>
        <a:bodyPr/>
        <a:lstStyle/>
        <a:p>
          <a:r>
            <a:rPr lang="de-DE" sz="1800" dirty="0" err="1" smtClean="0"/>
            <a:t>Compound</a:t>
          </a:r>
          <a:endParaRPr lang="de-DE" sz="1800" dirty="0"/>
        </a:p>
      </dgm:t>
    </dgm:pt>
    <dgm:pt modelId="{28D1B4EA-48C7-4C05-A59F-F587E81E046C}" type="parTrans" cxnId="{16D6DE58-2546-4650-8E21-D9CF121CAAF8}">
      <dgm:prSet/>
      <dgm:spPr/>
      <dgm:t>
        <a:bodyPr/>
        <a:lstStyle/>
        <a:p>
          <a:endParaRPr lang="de-DE"/>
        </a:p>
      </dgm:t>
    </dgm:pt>
    <dgm:pt modelId="{6BC72DE6-49B4-4349-A8AD-F30FC9B7617F}" type="sibTrans" cxnId="{16D6DE58-2546-4650-8E21-D9CF121CAAF8}">
      <dgm:prSet/>
      <dgm:spPr/>
      <dgm:t>
        <a:bodyPr/>
        <a:lstStyle/>
        <a:p>
          <a:endParaRPr lang="de-DE"/>
        </a:p>
      </dgm:t>
    </dgm:pt>
    <dgm:pt modelId="{EBC779A6-E1E8-41B1-A7AB-A60FFD73AE6A}">
      <dgm:prSet phldrT="[Text]" custT="1"/>
      <dgm:spPr/>
      <dgm:t>
        <a:bodyPr/>
        <a:lstStyle/>
        <a:p>
          <a:r>
            <a:rPr lang="de-DE" sz="1800" dirty="0" smtClean="0"/>
            <a:t>Bayernliga</a:t>
          </a:r>
          <a:endParaRPr lang="de-DE" sz="1800" dirty="0"/>
        </a:p>
      </dgm:t>
    </dgm:pt>
    <dgm:pt modelId="{FE3EB70E-84CA-4911-B941-D86896E4231E}" type="parTrans" cxnId="{1ABE0769-03E1-4B5F-AB98-85CEE79887DD}">
      <dgm:prSet/>
      <dgm:spPr/>
      <dgm:t>
        <a:bodyPr/>
        <a:lstStyle/>
        <a:p>
          <a:endParaRPr lang="de-DE"/>
        </a:p>
      </dgm:t>
    </dgm:pt>
    <dgm:pt modelId="{9854B498-2E30-4135-B2CD-75F64B61B155}" type="sibTrans" cxnId="{1ABE0769-03E1-4B5F-AB98-85CEE79887DD}">
      <dgm:prSet/>
      <dgm:spPr/>
      <dgm:t>
        <a:bodyPr/>
        <a:lstStyle/>
        <a:p>
          <a:endParaRPr lang="de-DE"/>
        </a:p>
      </dgm:t>
    </dgm:pt>
    <dgm:pt modelId="{2B65E3FC-2348-4003-BE05-F1360B38C674}">
      <dgm:prSet phldrT="[Text]" custT="1"/>
      <dgm:spPr/>
      <dgm:t>
        <a:bodyPr/>
        <a:lstStyle/>
        <a:p>
          <a:r>
            <a:rPr lang="de-DE" sz="1800" dirty="0" smtClean="0"/>
            <a:t>Bezirksliga</a:t>
          </a:r>
          <a:endParaRPr lang="de-DE" sz="1800" dirty="0"/>
        </a:p>
      </dgm:t>
    </dgm:pt>
    <dgm:pt modelId="{642C04DA-050D-4C26-94D1-AEBA58D55EC8}" type="parTrans" cxnId="{57FB0B97-501C-4787-B213-CB83FD92472C}">
      <dgm:prSet/>
      <dgm:spPr/>
      <dgm:t>
        <a:bodyPr/>
        <a:lstStyle/>
        <a:p>
          <a:endParaRPr lang="de-DE"/>
        </a:p>
      </dgm:t>
    </dgm:pt>
    <dgm:pt modelId="{9BB1EE98-A896-475F-B5F7-CC8CF64DD867}" type="sibTrans" cxnId="{57FB0B97-501C-4787-B213-CB83FD92472C}">
      <dgm:prSet/>
      <dgm:spPr/>
      <dgm:t>
        <a:bodyPr/>
        <a:lstStyle/>
        <a:p>
          <a:endParaRPr lang="de-DE"/>
        </a:p>
      </dgm:t>
    </dgm:pt>
    <dgm:pt modelId="{B350043D-851E-495D-906E-75E6E23FD07D}">
      <dgm:prSet phldrT="[Text]" custT="1"/>
      <dgm:spPr/>
      <dgm:t>
        <a:bodyPr/>
        <a:lstStyle/>
        <a:p>
          <a:r>
            <a:rPr lang="de-DE" sz="1800" dirty="0" smtClean="0"/>
            <a:t>Bezirksklasse 1</a:t>
          </a:r>
          <a:endParaRPr lang="de-DE" sz="1800" dirty="0"/>
        </a:p>
      </dgm:t>
    </dgm:pt>
    <dgm:pt modelId="{021DCC35-2442-4997-A549-476368FDC9F9}" type="parTrans" cxnId="{58CB6D0D-2904-4946-8CEA-CC567B902CBD}">
      <dgm:prSet/>
      <dgm:spPr/>
      <dgm:t>
        <a:bodyPr/>
        <a:lstStyle/>
        <a:p>
          <a:endParaRPr lang="de-DE"/>
        </a:p>
      </dgm:t>
    </dgm:pt>
    <dgm:pt modelId="{25B29B58-9A6E-442F-9998-381BE7A616BA}" type="sibTrans" cxnId="{58CB6D0D-2904-4946-8CEA-CC567B902CBD}">
      <dgm:prSet/>
      <dgm:spPr/>
      <dgm:t>
        <a:bodyPr/>
        <a:lstStyle/>
        <a:p>
          <a:endParaRPr lang="de-DE"/>
        </a:p>
      </dgm:t>
    </dgm:pt>
    <dgm:pt modelId="{C639C186-31B3-4A9C-B6A1-2997300FE5BF}">
      <dgm:prSet phldrT="[Text]" custT="1"/>
      <dgm:spPr/>
      <dgm:t>
        <a:bodyPr/>
        <a:lstStyle/>
        <a:p>
          <a:r>
            <a:rPr lang="de-DE" sz="1800" dirty="0" smtClean="0"/>
            <a:t>Bezirksklasse 2</a:t>
          </a:r>
          <a:endParaRPr lang="de-DE" sz="1800" dirty="0"/>
        </a:p>
      </dgm:t>
    </dgm:pt>
    <dgm:pt modelId="{6C25A400-FA95-4605-B558-8E8D6181F911}" type="parTrans" cxnId="{40BA9044-1BD9-486B-95FB-B2B92AA1E3A3}">
      <dgm:prSet/>
      <dgm:spPr/>
      <dgm:t>
        <a:bodyPr/>
        <a:lstStyle/>
        <a:p>
          <a:endParaRPr lang="de-DE"/>
        </a:p>
      </dgm:t>
    </dgm:pt>
    <dgm:pt modelId="{2A9AA0AD-1AD5-467E-9FBC-8A5145B228C8}" type="sibTrans" cxnId="{40BA9044-1BD9-486B-95FB-B2B92AA1E3A3}">
      <dgm:prSet/>
      <dgm:spPr/>
      <dgm:t>
        <a:bodyPr/>
        <a:lstStyle/>
        <a:p>
          <a:endParaRPr lang="de-DE"/>
        </a:p>
      </dgm:t>
    </dgm:pt>
    <dgm:pt modelId="{CF5E48FE-EE5A-4142-B565-014A81B0353D}">
      <dgm:prSet phldrT="[Text]" custT="1"/>
      <dgm:spPr/>
      <dgm:t>
        <a:bodyPr/>
        <a:lstStyle/>
        <a:p>
          <a:r>
            <a:rPr lang="de-DE" sz="1800" dirty="0" smtClean="0"/>
            <a:t>Bayernliga</a:t>
          </a:r>
          <a:endParaRPr lang="de-DE" sz="1800" dirty="0"/>
        </a:p>
      </dgm:t>
    </dgm:pt>
    <dgm:pt modelId="{6E426265-D4B1-458E-8265-9B309765E07A}" type="parTrans" cxnId="{7E3D70AD-EE9B-451B-8486-8C936CF2C863}">
      <dgm:prSet/>
      <dgm:spPr/>
      <dgm:t>
        <a:bodyPr/>
        <a:lstStyle/>
        <a:p>
          <a:endParaRPr lang="de-DE"/>
        </a:p>
      </dgm:t>
    </dgm:pt>
    <dgm:pt modelId="{AB43D985-C987-4A0D-B634-8645F01124B6}" type="sibTrans" cxnId="{7E3D70AD-EE9B-451B-8486-8C936CF2C863}">
      <dgm:prSet/>
      <dgm:spPr/>
      <dgm:t>
        <a:bodyPr/>
        <a:lstStyle/>
        <a:p>
          <a:endParaRPr lang="de-DE"/>
        </a:p>
      </dgm:t>
    </dgm:pt>
    <dgm:pt modelId="{333376B9-8812-4917-89D1-88ED8DC3F773}" type="pres">
      <dgm:prSet presAssocID="{FDEE7AFE-639F-4F54-9EC3-9E9DE8C05AF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6E5BB830-831F-480D-9AFF-82524A9DF053}" type="pres">
      <dgm:prSet presAssocID="{1814DDF7-88A6-42BF-BF98-03854F31570C}" presName="hierRoot1" presStyleCnt="0">
        <dgm:presLayoutVars>
          <dgm:hierBranch val="init"/>
        </dgm:presLayoutVars>
      </dgm:prSet>
      <dgm:spPr/>
    </dgm:pt>
    <dgm:pt modelId="{11A024F7-35EB-4321-A5C3-123D678D3894}" type="pres">
      <dgm:prSet presAssocID="{1814DDF7-88A6-42BF-BF98-03854F31570C}" presName="rootComposite1" presStyleCnt="0"/>
      <dgm:spPr/>
    </dgm:pt>
    <dgm:pt modelId="{B72732AC-063B-45B4-9197-0955C2AB0CE3}" type="pres">
      <dgm:prSet presAssocID="{1814DDF7-88A6-42BF-BF98-03854F31570C}" presName="rootText1" presStyleLbl="node0" presStyleIdx="0" presStyleCnt="1" custLinFactX="-19259" custLinFactNeighborX="-100000" custLinFactNeighborY="-267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6A83400-EDE4-429E-9FCE-6C34776F4779}" type="pres">
      <dgm:prSet presAssocID="{1814DDF7-88A6-42BF-BF98-03854F31570C}" presName="rootConnector1" presStyleLbl="node1" presStyleIdx="0" presStyleCnt="0"/>
      <dgm:spPr/>
      <dgm:t>
        <a:bodyPr/>
        <a:lstStyle/>
        <a:p>
          <a:endParaRPr lang="de-DE"/>
        </a:p>
      </dgm:t>
    </dgm:pt>
    <dgm:pt modelId="{CDD5E7A1-5457-47CF-ADC1-02EFDE36415C}" type="pres">
      <dgm:prSet presAssocID="{1814DDF7-88A6-42BF-BF98-03854F31570C}" presName="hierChild2" presStyleCnt="0"/>
      <dgm:spPr/>
    </dgm:pt>
    <dgm:pt modelId="{04011F45-E464-4776-A7F0-B9AB39A22C06}" type="pres">
      <dgm:prSet presAssocID="{1FE319C1-4DE3-4C2E-84F4-AB1393F7FE3C}" presName="Name37" presStyleLbl="parChTrans1D2" presStyleIdx="0" presStyleCnt="2"/>
      <dgm:spPr/>
      <dgm:t>
        <a:bodyPr/>
        <a:lstStyle/>
        <a:p>
          <a:endParaRPr lang="de-DE"/>
        </a:p>
      </dgm:t>
    </dgm:pt>
    <dgm:pt modelId="{0FEA70C1-0B25-4D36-A8BA-CBB193B630E4}" type="pres">
      <dgm:prSet presAssocID="{4920D898-F8DC-4B3C-84ED-BF82D1ED3A7A}" presName="hierRoot2" presStyleCnt="0">
        <dgm:presLayoutVars>
          <dgm:hierBranch/>
        </dgm:presLayoutVars>
      </dgm:prSet>
      <dgm:spPr/>
    </dgm:pt>
    <dgm:pt modelId="{92A7757D-C29B-4A87-A41F-ADCD80E0B9B1}" type="pres">
      <dgm:prSet presAssocID="{4920D898-F8DC-4B3C-84ED-BF82D1ED3A7A}" presName="rootComposite" presStyleCnt="0"/>
      <dgm:spPr/>
    </dgm:pt>
    <dgm:pt modelId="{CCC76AD4-6AB4-44DF-B443-7C92C6C5B3EE}" type="pres">
      <dgm:prSet presAssocID="{4920D898-F8DC-4B3C-84ED-BF82D1ED3A7A}" presName="rootText" presStyleLbl="node2" presStyleIdx="0" presStyleCnt="2" custLinFactNeighborX="-7374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E25F2E7-0EF3-487E-B93A-6C8816844BF7}" type="pres">
      <dgm:prSet presAssocID="{4920D898-F8DC-4B3C-84ED-BF82D1ED3A7A}" presName="rootConnector" presStyleLbl="node2" presStyleIdx="0" presStyleCnt="2"/>
      <dgm:spPr/>
      <dgm:t>
        <a:bodyPr/>
        <a:lstStyle/>
        <a:p>
          <a:endParaRPr lang="de-DE"/>
        </a:p>
      </dgm:t>
    </dgm:pt>
    <dgm:pt modelId="{912632AB-81F1-4365-BA3D-C9ABF9569D19}" type="pres">
      <dgm:prSet presAssocID="{4920D898-F8DC-4B3C-84ED-BF82D1ED3A7A}" presName="hierChild4" presStyleCnt="0"/>
      <dgm:spPr/>
    </dgm:pt>
    <dgm:pt modelId="{5074BBBB-0B21-4927-ACBB-0FF723859ADE}" type="pres">
      <dgm:prSet presAssocID="{FE3EB70E-84CA-4911-B941-D86896E4231E}" presName="Name35" presStyleLbl="parChTrans1D3" presStyleIdx="0" presStyleCnt="5"/>
      <dgm:spPr/>
      <dgm:t>
        <a:bodyPr/>
        <a:lstStyle/>
        <a:p>
          <a:endParaRPr lang="de-DE"/>
        </a:p>
      </dgm:t>
    </dgm:pt>
    <dgm:pt modelId="{132EA3B6-3C46-4752-AA24-45E00CA591C7}" type="pres">
      <dgm:prSet presAssocID="{EBC779A6-E1E8-41B1-A7AB-A60FFD73AE6A}" presName="hierRoot2" presStyleCnt="0">
        <dgm:presLayoutVars>
          <dgm:hierBranch val="init"/>
        </dgm:presLayoutVars>
      </dgm:prSet>
      <dgm:spPr/>
    </dgm:pt>
    <dgm:pt modelId="{4E565DD7-4CE9-4921-A0D9-9E4E256F3F07}" type="pres">
      <dgm:prSet presAssocID="{EBC779A6-E1E8-41B1-A7AB-A60FFD73AE6A}" presName="rootComposite" presStyleCnt="0"/>
      <dgm:spPr/>
    </dgm:pt>
    <dgm:pt modelId="{CEDC1DB7-B788-45BA-B9F7-6D63BC1D5414}" type="pres">
      <dgm:prSet presAssocID="{EBC779A6-E1E8-41B1-A7AB-A60FFD73AE6A}" presName="rootText" presStyleLbl="node3" presStyleIdx="0" presStyleCnt="5" custScaleX="69845" custScaleY="9431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191DCC8-3082-40AC-ACDD-89562662D979}" type="pres">
      <dgm:prSet presAssocID="{EBC779A6-E1E8-41B1-A7AB-A60FFD73AE6A}" presName="rootConnector" presStyleLbl="node3" presStyleIdx="0" presStyleCnt="5"/>
      <dgm:spPr/>
      <dgm:t>
        <a:bodyPr/>
        <a:lstStyle/>
        <a:p>
          <a:endParaRPr lang="de-DE"/>
        </a:p>
      </dgm:t>
    </dgm:pt>
    <dgm:pt modelId="{EA8B1F3D-4227-4B72-8C50-D9916EB32539}" type="pres">
      <dgm:prSet presAssocID="{EBC779A6-E1E8-41B1-A7AB-A60FFD73AE6A}" presName="hierChild4" presStyleCnt="0"/>
      <dgm:spPr/>
    </dgm:pt>
    <dgm:pt modelId="{F7BA9240-04DD-40B1-B131-967772C9EA03}" type="pres">
      <dgm:prSet presAssocID="{EBC779A6-E1E8-41B1-A7AB-A60FFD73AE6A}" presName="hierChild5" presStyleCnt="0"/>
      <dgm:spPr/>
    </dgm:pt>
    <dgm:pt modelId="{8F36870D-2710-4251-BCDC-8C3891A82864}" type="pres">
      <dgm:prSet presAssocID="{642C04DA-050D-4C26-94D1-AEBA58D55EC8}" presName="Name35" presStyleLbl="parChTrans1D3" presStyleIdx="1" presStyleCnt="5"/>
      <dgm:spPr/>
      <dgm:t>
        <a:bodyPr/>
        <a:lstStyle/>
        <a:p>
          <a:endParaRPr lang="de-DE"/>
        </a:p>
      </dgm:t>
    </dgm:pt>
    <dgm:pt modelId="{0ACFDBDB-F879-4BDF-BD36-AD33CBC64F1B}" type="pres">
      <dgm:prSet presAssocID="{2B65E3FC-2348-4003-BE05-F1360B38C674}" presName="hierRoot2" presStyleCnt="0">
        <dgm:presLayoutVars>
          <dgm:hierBranch val="init"/>
        </dgm:presLayoutVars>
      </dgm:prSet>
      <dgm:spPr/>
    </dgm:pt>
    <dgm:pt modelId="{2199A58D-249D-431B-B4F4-7F9C38A6B91C}" type="pres">
      <dgm:prSet presAssocID="{2B65E3FC-2348-4003-BE05-F1360B38C674}" presName="rootComposite" presStyleCnt="0"/>
      <dgm:spPr/>
    </dgm:pt>
    <dgm:pt modelId="{06F5189D-F02D-4A75-856F-7B4D5A54E5A7}" type="pres">
      <dgm:prSet presAssocID="{2B65E3FC-2348-4003-BE05-F1360B38C674}" presName="rootText" presStyleLbl="node3" presStyleIdx="1" presStyleCnt="5" custScaleX="69845" custScaleY="9431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BC17E00-E831-4480-BA0C-40A067A19F44}" type="pres">
      <dgm:prSet presAssocID="{2B65E3FC-2348-4003-BE05-F1360B38C674}" presName="rootConnector" presStyleLbl="node3" presStyleIdx="1" presStyleCnt="5"/>
      <dgm:spPr/>
      <dgm:t>
        <a:bodyPr/>
        <a:lstStyle/>
        <a:p>
          <a:endParaRPr lang="de-DE"/>
        </a:p>
      </dgm:t>
    </dgm:pt>
    <dgm:pt modelId="{0F3395DC-4D25-4C24-88EA-97AD1C7B38EF}" type="pres">
      <dgm:prSet presAssocID="{2B65E3FC-2348-4003-BE05-F1360B38C674}" presName="hierChild4" presStyleCnt="0"/>
      <dgm:spPr/>
    </dgm:pt>
    <dgm:pt modelId="{A574229D-5C46-4749-8498-E62EA295052C}" type="pres">
      <dgm:prSet presAssocID="{2B65E3FC-2348-4003-BE05-F1360B38C674}" presName="hierChild5" presStyleCnt="0"/>
      <dgm:spPr/>
    </dgm:pt>
    <dgm:pt modelId="{A937600C-4065-4657-8AC0-340430957E00}" type="pres">
      <dgm:prSet presAssocID="{021DCC35-2442-4997-A549-476368FDC9F9}" presName="Name35" presStyleLbl="parChTrans1D3" presStyleIdx="2" presStyleCnt="5"/>
      <dgm:spPr/>
      <dgm:t>
        <a:bodyPr/>
        <a:lstStyle/>
        <a:p>
          <a:endParaRPr lang="de-DE"/>
        </a:p>
      </dgm:t>
    </dgm:pt>
    <dgm:pt modelId="{F598F6B8-67CC-40DA-B0AC-3A0861303E19}" type="pres">
      <dgm:prSet presAssocID="{B350043D-851E-495D-906E-75E6E23FD07D}" presName="hierRoot2" presStyleCnt="0">
        <dgm:presLayoutVars>
          <dgm:hierBranch val="init"/>
        </dgm:presLayoutVars>
      </dgm:prSet>
      <dgm:spPr/>
    </dgm:pt>
    <dgm:pt modelId="{29A36368-A7EA-4466-A4FD-8E53376D5B37}" type="pres">
      <dgm:prSet presAssocID="{B350043D-851E-495D-906E-75E6E23FD07D}" presName="rootComposite" presStyleCnt="0"/>
      <dgm:spPr/>
    </dgm:pt>
    <dgm:pt modelId="{9E1E19F5-F5BA-4E91-8980-3D96FE9D133A}" type="pres">
      <dgm:prSet presAssocID="{B350043D-851E-495D-906E-75E6E23FD07D}" presName="rootText" presStyleLbl="node3" presStyleIdx="2" presStyleCnt="5" custScaleX="69845" custScaleY="9431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D80B3A5-F5B1-4E9E-B283-E29A48893EBF}" type="pres">
      <dgm:prSet presAssocID="{B350043D-851E-495D-906E-75E6E23FD07D}" presName="rootConnector" presStyleLbl="node3" presStyleIdx="2" presStyleCnt="5"/>
      <dgm:spPr/>
      <dgm:t>
        <a:bodyPr/>
        <a:lstStyle/>
        <a:p>
          <a:endParaRPr lang="de-DE"/>
        </a:p>
      </dgm:t>
    </dgm:pt>
    <dgm:pt modelId="{4B78B000-0D70-4204-9D46-52F0EEB948BE}" type="pres">
      <dgm:prSet presAssocID="{B350043D-851E-495D-906E-75E6E23FD07D}" presName="hierChild4" presStyleCnt="0"/>
      <dgm:spPr/>
    </dgm:pt>
    <dgm:pt modelId="{AF9A554E-0105-428F-9DE1-78697585D6ED}" type="pres">
      <dgm:prSet presAssocID="{B350043D-851E-495D-906E-75E6E23FD07D}" presName="hierChild5" presStyleCnt="0"/>
      <dgm:spPr/>
    </dgm:pt>
    <dgm:pt modelId="{A5DAD4D2-EC97-470E-A197-A5BCD57D8B36}" type="pres">
      <dgm:prSet presAssocID="{6C25A400-FA95-4605-B558-8E8D6181F911}" presName="Name35" presStyleLbl="parChTrans1D3" presStyleIdx="3" presStyleCnt="5"/>
      <dgm:spPr/>
      <dgm:t>
        <a:bodyPr/>
        <a:lstStyle/>
        <a:p>
          <a:endParaRPr lang="de-DE"/>
        </a:p>
      </dgm:t>
    </dgm:pt>
    <dgm:pt modelId="{0166EAC2-48AA-4E3E-B2A5-7347FDA9ECD0}" type="pres">
      <dgm:prSet presAssocID="{C639C186-31B3-4A9C-B6A1-2997300FE5BF}" presName="hierRoot2" presStyleCnt="0">
        <dgm:presLayoutVars>
          <dgm:hierBranch val="init"/>
        </dgm:presLayoutVars>
      </dgm:prSet>
      <dgm:spPr/>
    </dgm:pt>
    <dgm:pt modelId="{A4446809-A8D7-480C-8A4B-C3FD211840A9}" type="pres">
      <dgm:prSet presAssocID="{C639C186-31B3-4A9C-B6A1-2997300FE5BF}" presName="rootComposite" presStyleCnt="0"/>
      <dgm:spPr/>
    </dgm:pt>
    <dgm:pt modelId="{77581C12-0E5E-4751-9A37-E73B7CB9B505}" type="pres">
      <dgm:prSet presAssocID="{C639C186-31B3-4A9C-B6A1-2997300FE5BF}" presName="rootText" presStyleLbl="node3" presStyleIdx="3" presStyleCnt="5" custScaleX="69845" custScaleY="9431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6F65240-7E6C-42A1-BF7A-42B87BC7C5E2}" type="pres">
      <dgm:prSet presAssocID="{C639C186-31B3-4A9C-B6A1-2997300FE5BF}" presName="rootConnector" presStyleLbl="node3" presStyleIdx="3" presStyleCnt="5"/>
      <dgm:spPr/>
      <dgm:t>
        <a:bodyPr/>
        <a:lstStyle/>
        <a:p>
          <a:endParaRPr lang="de-DE"/>
        </a:p>
      </dgm:t>
    </dgm:pt>
    <dgm:pt modelId="{BF97C162-9593-436D-A80E-8F2D201C9E0F}" type="pres">
      <dgm:prSet presAssocID="{C639C186-31B3-4A9C-B6A1-2997300FE5BF}" presName="hierChild4" presStyleCnt="0"/>
      <dgm:spPr/>
    </dgm:pt>
    <dgm:pt modelId="{1A6424CD-BDA7-40D9-8C91-725D7E3FCE5E}" type="pres">
      <dgm:prSet presAssocID="{C639C186-31B3-4A9C-B6A1-2997300FE5BF}" presName="hierChild5" presStyleCnt="0"/>
      <dgm:spPr/>
    </dgm:pt>
    <dgm:pt modelId="{A036A13F-2108-4E30-AA6D-EA56F65972B0}" type="pres">
      <dgm:prSet presAssocID="{4920D898-F8DC-4B3C-84ED-BF82D1ED3A7A}" presName="hierChild5" presStyleCnt="0"/>
      <dgm:spPr/>
    </dgm:pt>
    <dgm:pt modelId="{14C91BAB-B808-49A9-93E4-E311896724A3}" type="pres">
      <dgm:prSet presAssocID="{28D1B4EA-48C7-4C05-A59F-F587E81E046C}" presName="Name37" presStyleLbl="parChTrans1D2" presStyleIdx="1" presStyleCnt="2"/>
      <dgm:spPr/>
      <dgm:t>
        <a:bodyPr/>
        <a:lstStyle/>
        <a:p>
          <a:endParaRPr lang="de-DE"/>
        </a:p>
      </dgm:t>
    </dgm:pt>
    <dgm:pt modelId="{0E5CA978-4721-4FA8-8CF5-DF5562191716}" type="pres">
      <dgm:prSet presAssocID="{CD98D42B-47FA-46BB-8678-049DD67CE845}" presName="hierRoot2" presStyleCnt="0">
        <dgm:presLayoutVars>
          <dgm:hierBranch/>
        </dgm:presLayoutVars>
      </dgm:prSet>
      <dgm:spPr/>
    </dgm:pt>
    <dgm:pt modelId="{D6E074E4-BCDD-4CB5-A146-AADB1BAB443B}" type="pres">
      <dgm:prSet presAssocID="{CD98D42B-47FA-46BB-8678-049DD67CE845}" presName="rootComposite" presStyleCnt="0"/>
      <dgm:spPr/>
    </dgm:pt>
    <dgm:pt modelId="{67C4B737-FECB-4296-8CA6-73A1BEF815EC}" type="pres">
      <dgm:prSet presAssocID="{CD98D42B-47FA-46BB-8678-049DD67CE845}" presName="rootText" presStyleLbl="node2" presStyleIdx="1" presStyleCnt="2" custLinFactNeighborX="50" custLinFactNeighborY="-40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3C3A0DC-D90A-4860-9554-122BFACD1DB5}" type="pres">
      <dgm:prSet presAssocID="{CD98D42B-47FA-46BB-8678-049DD67CE845}" presName="rootConnector" presStyleLbl="node2" presStyleIdx="1" presStyleCnt="2"/>
      <dgm:spPr/>
      <dgm:t>
        <a:bodyPr/>
        <a:lstStyle/>
        <a:p>
          <a:endParaRPr lang="de-DE"/>
        </a:p>
      </dgm:t>
    </dgm:pt>
    <dgm:pt modelId="{BF234BEC-1E02-4F33-B407-942181B31404}" type="pres">
      <dgm:prSet presAssocID="{CD98D42B-47FA-46BB-8678-049DD67CE845}" presName="hierChild4" presStyleCnt="0"/>
      <dgm:spPr/>
    </dgm:pt>
    <dgm:pt modelId="{52F4A6D5-912B-47B5-A4E7-53D05C167261}" type="pres">
      <dgm:prSet presAssocID="{6E426265-D4B1-458E-8265-9B309765E07A}" presName="Name35" presStyleLbl="parChTrans1D3" presStyleIdx="4" presStyleCnt="5"/>
      <dgm:spPr/>
      <dgm:t>
        <a:bodyPr/>
        <a:lstStyle/>
        <a:p>
          <a:endParaRPr lang="de-DE"/>
        </a:p>
      </dgm:t>
    </dgm:pt>
    <dgm:pt modelId="{BABD32E2-96B6-432C-935C-93940E525C76}" type="pres">
      <dgm:prSet presAssocID="{CF5E48FE-EE5A-4142-B565-014A81B0353D}" presName="hierRoot2" presStyleCnt="0">
        <dgm:presLayoutVars>
          <dgm:hierBranch val="init"/>
        </dgm:presLayoutVars>
      </dgm:prSet>
      <dgm:spPr/>
    </dgm:pt>
    <dgm:pt modelId="{D1637FEF-06FB-4647-8E1B-EBB0C5DB35A2}" type="pres">
      <dgm:prSet presAssocID="{CF5E48FE-EE5A-4142-B565-014A81B0353D}" presName="rootComposite" presStyleCnt="0"/>
      <dgm:spPr/>
    </dgm:pt>
    <dgm:pt modelId="{FF121A26-8AEF-4E88-85C5-C689222E1926}" type="pres">
      <dgm:prSet presAssocID="{CF5E48FE-EE5A-4142-B565-014A81B0353D}" presName="rootText" presStyleLbl="node3" presStyleIdx="4" presStyleCnt="5" custScaleX="69808" custScaleY="9227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C76F544-934E-4A08-9E68-5B5546FC7797}" type="pres">
      <dgm:prSet presAssocID="{CF5E48FE-EE5A-4142-B565-014A81B0353D}" presName="rootConnector" presStyleLbl="node3" presStyleIdx="4" presStyleCnt="5"/>
      <dgm:spPr/>
      <dgm:t>
        <a:bodyPr/>
        <a:lstStyle/>
        <a:p>
          <a:endParaRPr lang="de-DE"/>
        </a:p>
      </dgm:t>
    </dgm:pt>
    <dgm:pt modelId="{984DDE35-4FA1-4FA7-AC83-C88107F2F22F}" type="pres">
      <dgm:prSet presAssocID="{CF5E48FE-EE5A-4142-B565-014A81B0353D}" presName="hierChild4" presStyleCnt="0"/>
      <dgm:spPr/>
    </dgm:pt>
    <dgm:pt modelId="{D4C2A667-F47B-4EB5-8781-FC4875CF0D3B}" type="pres">
      <dgm:prSet presAssocID="{CF5E48FE-EE5A-4142-B565-014A81B0353D}" presName="hierChild5" presStyleCnt="0"/>
      <dgm:spPr/>
    </dgm:pt>
    <dgm:pt modelId="{C072DE18-E8FD-439A-9801-583A939E2E3E}" type="pres">
      <dgm:prSet presAssocID="{CD98D42B-47FA-46BB-8678-049DD67CE845}" presName="hierChild5" presStyleCnt="0"/>
      <dgm:spPr/>
    </dgm:pt>
    <dgm:pt modelId="{2DCF98C8-B814-4834-BF7C-B6D0B2A6D3F3}" type="pres">
      <dgm:prSet presAssocID="{1814DDF7-88A6-42BF-BF98-03854F31570C}" presName="hierChild3" presStyleCnt="0"/>
      <dgm:spPr/>
    </dgm:pt>
  </dgm:ptLst>
  <dgm:cxnLst>
    <dgm:cxn modelId="{16D6DE58-2546-4650-8E21-D9CF121CAAF8}" srcId="{1814DDF7-88A6-42BF-BF98-03854F31570C}" destId="{CD98D42B-47FA-46BB-8678-049DD67CE845}" srcOrd="1" destOrd="0" parTransId="{28D1B4EA-48C7-4C05-A59F-F587E81E046C}" sibTransId="{6BC72DE6-49B4-4349-A8AD-F30FC9B7617F}"/>
    <dgm:cxn modelId="{7E3D70AD-EE9B-451B-8486-8C936CF2C863}" srcId="{CD98D42B-47FA-46BB-8678-049DD67CE845}" destId="{CF5E48FE-EE5A-4142-B565-014A81B0353D}" srcOrd="0" destOrd="0" parTransId="{6E426265-D4B1-458E-8265-9B309765E07A}" sibTransId="{AB43D985-C987-4A0D-B634-8645F01124B6}"/>
    <dgm:cxn modelId="{A2B9F314-D64D-440E-95E3-CAB285721078}" type="presOf" srcId="{4920D898-F8DC-4B3C-84ED-BF82D1ED3A7A}" destId="{CCC76AD4-6AB4-44DF-B443-7C92C6C5B3EE}" srcOrd="0" destOrd="0" presId="urn:microsoft.com/office/officeart/2005/8/layout/orgChart1"/>
    <dgm:cxn modelId="{20D01F4D-7FD4-41B7-B328-2E7D46A27578}" type="presOf" srcId="{FDEE7AFE-639F-4F54-9EC3-9E9DE8C05AF6}" destId="{333376B9-8812-4917-89D1-88ED8DC3F773}" srcOrd="0" destOrd="0" presId="urn:microsoft.com/office/officeart/2005/8/layout/orgChart1"/>
    <dgm:cxn modelId="{7732BA6E-1ABC-4948-8630-80D2CB61459B}" type="presOf" srcId="{FE3EB70E-84CA-4911-B941-D86896E4231E}" destId="{5074BBBB-0B21-4927-ACBB-0FF723859ADE}" srcOrd="0" destOrd="0" presId="urn:microsoft.com/office/officeart/2005/8/layout/orgChart1"/>
    <dgm:cxn modelId="{2AAE7462-A01E-488E-877C-940261074814}" type="presOf" srcId="{CF5E48FE-EE5A-4142-B565-014A81B0353D}" destId="{3C76F544-934E-4A08-9E68-5B5546FC7797}" srcOrd="1" destOrd="0" presId="urn:microsoft.com/office/officeart/2005/8/layout/orgChart1"/>
    <dgm:cxn modelId="{0ED773CB-EF3B-4BB0-A522-A7B10C796AA2}" type="presOf" srcId="{1814DDF7-88A6-42BF-BF98-03854F31570C}" destId="{B72732AC-063B-45B4-9197-0955C2AB0CE3}" srcOrd="0" destOrd="0" presId="urn:microsoft.com/office/officeart/2005/8/layout/orgChart1"/>
    <dgm:cxn modelId="{9C78D582-9950-467D-AF31-410FEB68C605}" type="presOf" srcId="{EBC779A6-E1E8-41B1-A7AB-A60FFD73AE6A}" destId="{CEDC1DB7-B788-45BA-B9F7-6D63BC1D5414}" srcOrd="0" destOrd="0" presId="urn:microsoft.com/office/officeart/2005/8/layout/orgChart1"/>
    <dgm:cxn modelId="{3FB0161A-7F18-401F-BCB7-DB0DE64753A8}" type="presOf" srcId="{1814DDF7-88A6-42BF-BF98-03854F31570C}" destId="{16A83400-EDE4-429E-9FCE-6C34776F4779}" srcOrd="1" destOrd="0" presId="urn:microsoft.com/office/officeart/2005/8/layout/orgChart1"/>
    <dgm:cxn modelId="{EC16299F-10ED-44A2-804F-45EF4DF8A958}" type="presOf" srcId="{4920D898-F8DC-4B3C-84ED-BF82D1ED3A7A}" destId="{2E25F2E7-0EF3-487E-B93A-6C8816844BF7}" srcOrd="1" destOrd="0" presId="urn:microsoft.com/office/officeart/2005/8/layout/orgChart1"/>
    <dgm:cxn modelId="{60D6F9E4-0D01-4705-ACD5-1A2A6FE2ED5F}" type="presOf" srcId="{1FE319C1-4DE3-4C2E-84F4-AB1393F7FE3C}" destId="{04011F45-E464-4776-A7F0-B9AB39A22C06}" srcOrd="0" destOrd="0" presId="urn:microsoft.com/office/officeart/2005/8/layout/orgChart1"/>
    <dgm:cxn modelId="{0CAA19D7-A9AD-48E4-94E2-3DB7574EBF45}" type="presOf" srcId="{B350043D-851E-495D-906E-75E6E23FD07D}" destId="{9E1E19F5-F5BA-4E91-8980-3D96FE9D133A}" srcOrd="0" destOrd="0" presId="urn:microsoft.com/office/officeart/2005/8/layout/orgChart1"/>
    <dgm:cxn modelId="{521B2ADB-6D21-45D2-83C2-D24720E30B13}" type="presOf" srcId="{C639C186-31B3-4A9C-B6A1-2997300FE5BF}" destId="{77581C12-0E5E-4751-9A37-E73B7CB9B505}" srcOrd="0" destOrd="0" presId="urn:microsoft.com/office/officeart/2005/8/layout/orgChart1"/>
    <dgm:cxn modelId="{6517E8AD-CB54-4BE8-85AB-E0B831AEB0AC}" type="presOf" srcId="{CD98D42B-47FA-46BB-8678-049DD67CE845}" destId="{63C3A0DC-D90A-4860-9554-122BFACD1DB5}" srcOrd="1" destOrd="0" presId="urn:microsoft.com/office/officeart/2005/8/layout/orgChart1"/>
    <dgm:cxn modelId="{DBA94C99-01AE-4D60-90B6-672882819773}" type="presOf" srcId="{C639C186-31B3-4A9C-B6A1-2997300FE5BF}" destId="{06F65240-7E6C-42A1-BF7A-42B87BC7C5E2}" srcOrd="1" destOrd="0" presId="urn:microsoft.com/office/officeart/2005/8/layout/orgChart1"/>
    <dgm:cxn modelId="{A1311804-A038-4B32-B7AF-2DCC95E1C26E}" type="presOf" srcId="{EBC779A6-E1E8-41B1-A7AB-A60FFD73AE6A}" destId="{E191DCC8-3082-40AC-ACDD-89562662D979}" srcOrd="1" destOrd="0" presId="urn:microsoft.com/office/officeart/2005/8/layout/orgChart1"/>
    <dgm:cxn modelId="{57FB0B97-501C-4787-B213-CB83FD92472C}" srcId="{4920D898-F8DC-4B3C-84ED-BF82D1ED3A7A}" destId="{2B65E3FC-2348-4003-BE05-F1360B38C674}" srcOrd="1" destOrd="0" parTransId="{642C04DA-050D-4C26-94D1-AEBA58D55EC8}" sibTransId="{9BB1EE98-A896-475F-B5F7-CC8CF64DD867}"/>
    <dgm:cxn modelId="{FCD23790-8564-48A9-81B9-EE9980CF8A43}" type="presOf" srcId="{2B65E3FC-2348-4003-BE05-F1360B38C674}" destId="{2BC17E00-E831-4480-BA0C-40A067A19F44}" srcOrd="1" destOrd="0" presId="urn:microsoft.com/office/officeart/2005/8/layout/orgChart1"/>
    <dgm:cxn modelId="{B0EA8663-291C-42AA-9F65-C9E7ABBCD086}" type="presOf" srcId="{021DCC35-2442-4997-A549-476368FDC9F9}" destId="{A937600C-4065-4657-8AC0-340430957E00}" srcOrd="0" destOrd="0" presId="urn:microsoft.com/office/officeart/2005/8/layout/orgChart1"/>
    <dgm:cxn modelId="{B697836F-9BE1-4926-A006-42984B940A32}" type="presOf" srcId="{6E426265-D4B1-458E-8265-9B309765E07A}" destId="{52F4A6D5-912B-47B5-A4E7-53D05C167261}" srcOrd="0" destOrd="0" presId="urn:microsoft.com/office/officeart/2005/8/layout/orgChart1"/>
    <dgm:cxn modelId="{6A5E332E-450C-440B-BD6D-45937573937E}" type="presOf" srcId="{CD98D42B-47FA-46BB-8678-049DD67CE845}" destId="{67C4B737-FECB-4296-8CA6-73A1BEF815EC}" srcOrd="0" destOrd="0" presId="urn:microsoft.com/office/officeart/2005/8/layout/orgChart1"/>
    <dgm:cxn modelId="{6B133A4F-D3D2-437D-AC76-73E12A388689}" type="presOf" srcId="{642C04DA-050D-4C26-94D1-AEBA58D55EC8}" destId="{8F36870D-2710-4251-BCDC-8C3891A82864}" srcOrd="0" destOrd="0" presId="urn:microsoft.com/office/officeart/2005/8/layout/orgChart1"/>
    <dgm:cxn modelId="{58CB6D0D-2904-4946-8CEA-CC567B902CBD}" srcId="{4920D898-F8DC-4B3C-84ED-BF82D1ED3A7A}" destId="{B350043D-851E-495D-906E-75E6E23FD07D}" srcOrd="2" destOrd="0" parTransId="{021DCC35-2442-4997-A549-476368FDC9F9}" sibTransId="{25B29B58-9A6E-442F-9998-381BE7A616BA}"/>
    <dgm:cxn modelId="{1ABE0769-03E1-4B5F-AB98-85CEE79887DD}" srcId="{4920D898-F8DC-4B3C-84ED-BF82D1ED3A7A}" destId="{EBC779A6-E1E8-41B1-A7AB-A60FFD73AE6A}" srcOrd="0" destOrd="0" parTransId="{FE3EB70E-84CA-4911-B941-D86896E4231E}" sibTransId="{9854B498-2E30-4135-B2CD-75F64B61B155}"/>
    <dgm:cxn modelId="{1AE012E7-6940-46BE-81AC-4217CD770794}" type="presOf" srcId="{2B65E3FC-2348-4003-BE05-F1360B38C674}" destId="{06F5189D-F02D-4A75-856F-7B4D5A54E5A7}" srcOrd="0" destOrd="0" presId="urn:microsoft.com/office/officeart/2005/8/layout/orgChart1"/>
    <dgm:cxn modelId="{E3694161-52E8-4E6B-8D64-A273F4B2D56D}" srcId="{1814DDF7-88A6-42BF-BF98-03854F31570C}" destId="{4920D898-F8DC-4B3C-84ED-BF82D1ED3A7A}" srcOrd="0" destOrd="0" parTransId="{1FE319C1-4DE3-4C2E-84F4-AB1393F7FE3C}" sibTransId="{E4192839-1BE7-4EE5-9CFC-E0921618D573}"/>
    <dgm:cxn modelId="{B87A8D38-01A4-4DAA-BE60-3FE5849F2D83}" type="presOf" srcId="{6C25A400-FA95-4605-B558-8E8D6181F911}" destId="{A5DAD4D2-EC97-470E-A197-A5BCD57D8B36}" srcOrd="0" destOrd="0" presId="urn:microsoft.com/office/officeart/2005/8/layout/orgChart1"/>
    <dgm:cxn modelId="{EE1181DF-D1F8-40A1-B0BF-759F1B68B903}" type="presOf" srcId="{B350043D-851E-495D-906E-75E6E23FD07D}" destId="{DD80B3A5-F5B1-4E9E-B283-E29A48893EBF}" srcOrd="1" destOrd="0" presId="urn:microsoft.com/office/officeart/2005/8/layout/orgChart1"/>
    <dgm:cxn modelId="{40BA9044-1BD9-486B-95FB-B2B92AA1E3A3}" srcId="{4920D898-F8DC-4B3C-84ED-BF82D1ED3A7A}" destId="{C639C186-31B3-4A9C-B6A1-2997300FE5BF}" srcOrd="3" destOrd="0" parTransId="{6C25A400-FA95-4605-B558-8E8D6181F911}" sibTransId="{2A9AA0AD-1AD5-467E-9FBC-8A5145B228C8}"/>
    <dgm:cxn modelId="{945078DB-1369-46C0-948A-975595C4ED19}" type="presOf" srcId="{28D1B4EA-48C7-4C05-A59F-F587E81E046C}" destId="{14C91BAB-B808-49A9-93E4-E311896724A3}" srcOrd="0" destOrd="0" presId="urn:microsoft.com/office/officeart/2005/8/layout/orgChart1"/>
    <dgm:cxn modelId="{640C0B42-546A-4C48-93B7-46CC7FA9DC47}" srcId="{FDEE7AFE-639F-4F54-9EC3-9E9DE8C05AF6}" destId="{1814DDF7-88A6-42BF-BF98-03854F31570C}" srcOrd="0" destOrd="0" parTransId="{1CD1B85B-5C24-49FD-9889-CA572DBC5828}" sibTransId="{51BEE1A9-F6C3-43E0-858F-162EB483F283}"/>
    <dgm:cxn modelId="{47926C99-4F36-4651-9BA8-9BF2B76D9A4A}" type="presOf" srcId="{CF5E48FE-EE5A-4142-B565-014A81B0353D}" destId="{FF121A26-8AEF-4E88-85C5-C689222E1926}" srcOrd="0" destOrd="0" presId="urn:microsoft.com/office/officeart/2005/8/layout/orgChart1"/>
    <dgm:cxn modelId="{C1664284-5099-45B7-8961-E8F71C4184A8}" type="presParOf" srcId="{333376B9-8812-4917-89D1-88ED8DC3F773}" destId="{6E5BB830-831F-480D-9AFF-82524A9DF053}" srcOrd="0" destOrd="0" presId="urn:microsoft.com/office/officeart/2005/8/layout/orgChart1"/>
    <dgm:cxn modelId="{0B2BEA99-13DB-47C3-9920-E1473622A584}" type="presParOf" srcId="{6E5BB830-831F-480D-9AFF-82524A9DF053}" destId="{11A024F7-35EB-4321-A5C3-123D678D3894}" srcOrd="0" destOrd="0" presId="urn:microsoft.com/office/officeart/2005/8/layout/orgChart1"/>
    <dgm:cxn modelId="{205B147F-630C-44B3-AA8A-F90E9D7F940B}" type="presParOf" srcId="{11A024F7-35EB-4321-A5C3-123D678D3894}" destId="{B72732AC-063B-45B4-9197-0955C2AB0CE3}" srcOrd="0" destOrd="0" presId="urn:microsoft.com/office/officeart/2005/8/layout/orgChart1"/>
    <dgm:cxn modelId="{07BBFEB5-7455-4053-AB79-DCD16461EB2B}" type="presParOf" srcId="{11A024F7-35EB-4321-A5C3-123D678D3894}" destId="{16A83400-EDE4-429E-9FCE-6C34776F4779}" srcOrd="1" destOrd="0" presId="urn:microsoft.com/office/officeart/2005/8/layout/orgChart1"/>
    <dgm:cxn modelId="{E5CBB0E8-FED9-42FD-BA92-862877EBF689}" type="presParOf" srcId="{6E5BB830-831F-480D-9AFF-82524A9DF053}" destId="{CDD5E7A1-5457-47CF-ADC1-02EFDE36415C}" srcOrd="1" destOrd="0" presId="urn:microsoft.com/office/officeart/2005/8/layout/orgChart1"/>
    <dgm:cxn modelId="{E459E8D6-B514-42FC-92EE-E92407F92F7C}" type="presParOf" srcId="{CDD5E7A1-5457-47CF-ADC1-02EFDE36415C}" destId="{04011F45-E464-4776-A7F0-B9AB39A22C06}" srcOrd="0" destOrd="0" presId="urn:microsoft.com/office/officeart/2005/8/layout/orgChart1"/>
    <dgm:cxn modelId="{DF50C7EB-1F7D-4340-A39B-50AF15CB14A5}" type="presParOf" srcId="{CDD5E7A1-5457-47CF-ADC1-02EFDE36415C}" destId="{0FEA70C1-0B25-4D36-A8BA-CBB193B630E4}" srcOrd="1" destOrd="0" presId="urn:microsoft.com/office/officeart/2005/8/layout/orgChart1"/>
    <dgm:cxn modelId="{C3D5F3FA-3A1E-469A-9DB2-A62BFE99C976}" type="presParOf" srcId="{0FEA70C1-0B25-4D36-A8BA-CBB193B630E4}" destId="{92A7757D-C29B-4A87-A41F-ADCD80E0B9B1}" srcOrd="0" destOrd="0" presId="urn:microsoft.com/office/officeart/2005/8/layout/orgChart1"/>
    <dgm:cxn modelId="{79EA7C07-932B-484E-9C9E-34B68DA8BD86}" type="presParOf" srcId="{92A7757D-C29B-4A87-A41F-ADCD80E0B9B1}" destId="{CCC76AD4-6AB4-44DF-B443-7C92C6C5B3EE}" srcOrd="0" destOrd="0" presId="urn:microsoft.com/office/officeart/2005/8/layout/orgChart1"/>
    <dgm:cxn modelId="{FC480CAC-C557-4927-9D3C-832A0EEB49FD}" type="presParOf" srcId="{92A7757D-C29B-4A87-A41F-ADCD80E0B9B1}" destId="{2E25F2E7-0EF3-487E-B93A-6C8816844BF7}" srcOrd="1" destOrd="0" presId="urn:microsoft.com/office/officeart/2005/8/layout/orgChart1"/>
    <dgm:cxn modelId="{E595490F-13FE-4851-B6DA-C53EDAD867B0}" type="presParOf" srcId="{0FEA70C1-0B25-4D36-A8BA-CBB193B630E4}" destId="{912632AB-81F1-4365-BA3D-C9ABF9569D19}" srcOrd="1" destOrd="0" presId="urn:microsoft.com/office/officeart/2005/8/layout/orgChart1"/>
    <dgm:cxn modelId="{FB2CFDEB-2D47-426C-BAAD-E1F58483A0DD}" type="presParOf" srcId="{912632AB-81F1-4365-BA3D-C9ABF9569D19}" destId="{5074BBBB-0B21-4927-ACBB-0FF723859ADE}" srcOrd="0" destOrd="0" presId="urn:microsoft.com/office/officeart/2005/8/layout/orgChart1"/>
    <dgm:cxn modelId="{3E25BF8C-C046-460B-B2C0-68942E88A5E7}" type="presParOf" srcId="{912632AB-81F1-4365-BA3D-C9ABF9569D19}" destId="{132EA3B6-3C46-4752-AA24-45E00CA591C7}" srcOrd="1" destOrd="0" presId="urn:microsoft.com/office/officeart/2005/8/layout/orgChart1"/>
    <dgm:cxn modelId="{8ED4132A-3BB5-4622-9D00-083A5794C24D}" type="presParOf" srcId="{132EA3B6-3C46-4752-AA24-45E00CA591C7}" destId="{4E565DD7-4CE9-4921-A0D9-9E4E256F3F07}" srcOrd="0" destOrd="0" presId="urn:microsoft.com/office/officeart/2005/8/layout/orgChart1"/>
    <dgm:cxn modelId="{1EEAFAC6-7AFE-4DEC-B27F-E9116B2BE90D}" type="presParOf" srcId="{4E565DD7-4CE9-4921-A0D9-9E4E256F3F07}" destId="{CEDC1DB7-B788-45BA-B9F7-6D63BC1D5414}" srcOrd="0" destOrd="0" presId="urn:microsoft.com/office/officeart/2005/8/layout/orgChart1"/>
    <dgm:cxn modelId="{3D63787B-4A7E-4DCC-82E6-BF7957BF5AAF}" type="presParOf" srcId="{4E565DD7-4CE9-4921-A0D9-9E4E256F3F07}" destId="{E191DCC8-3082-40AC-ACDD-89562662D979}" srcOrd="1" destOrd="0" presId="urn:microsoft.com/office/officeart/2005/8/layout/orgChart1"/>
    <dgm:cxn modelId="{3FF165E7-7B51-4048-84A7-AF9B6A6B4A29}" type="presParOf" srcId="{132EA3B6-3C46-4752-AA24-45E00CA591C7}" destId="{EA8B1F3D-4227-4B72-8C50-D9916EB32539}" srcOrd="1" destOrd="0" presId="urn:microsoft.com/office/officeart/2005/8/layout/orgChart1"/>
    <dgm:cxn modelId="{725A2E03-C471-45CD-BFE6-16B1FE3B1851}" type="presParOf" srcId="{132EA3B6-3C46-4752-AA24-45E00CA591C7}" destId="{F7BA9240-04DD-40B1-B131-967772C9EA03}" srcOrd="2" destOrd="0" presId="urn:microsoft.com/office/officeart/2005/8/layout/orgChart1"/>
    <dgm:cxn modelId="{38C286B7-8683-416F-95D6-0C2BA7671722}" type="presParOf" srcId="{912632AB-81F1-4365-BA3D-C9ABF9569D19}" destId="{8F36870D-2710-4251-BCDC-8C3891A82864}" srcOrd="2" destOrd="0" presId="urn:microsoft.com/office/officeart/2005/8/layout/orgChart1"/>
    <dgm:cxn modelId="{6FCEC6F3-B2DD-4E8E-B7CF-1FE57DE19046}" type="presParOf" srcId="{912632AB-81F1-4365-BA3D-C9ABF9569D19}" destId="{0ACFDBDB-F879-4BDF-BD36-AD33CBC64F1B}" srcOrd="3" destOrd="0" presId="urn:microsoft.com/office/officeart/2005/8/layout/orgChart1"/>
    <dgm:cxn modelId="{9B164C5E-BA63-42B2-9CA0-ECE2C03A4DD2}" type="presParOf" srcId="{0ACFDBDB-F879-4BDF-BD36-AD33CBC64F1B}" destId="{2199A58D-249D-431B-B4F4-7F9C38A6B91C}" srcOrd="0" destOrd="0" presId="urn:microsoft.com/office/officeart/2005/8/layout/orgChart1"/>
    <dgm:cxn modelId="{B8543082-6DF0-42E9-B01C-20CA890D5C84}" type="presParOf" srcId="{2199A58D-249D-431B-B4F4-7F9C38A6B91C}" destId="{06F5189D-F02D-4A75-856F-7B4D5A54E5A7}" srcOrd="0" destOrd="0" presId="urn:microsoft.com/office/officeart/2005/8/layout/orgChart1"/>
    <dgm:cxn modelId="{E7A3734E-9017-4E8E-A151-5D1E6C30D43D}" type="presParOf" srcId="{2199A58D-249D-431B-B4F4-7F9C38A6B91C}" destId="{2BC17E00-E831-4480-BA0C-40A067A19F44}" srcOrd="1" destOrd="0" presId="urn:microsoft.com/office/officeart/2005/8/layout/orgChart1"/>
    <dgm:cxn modelId="{A08FEAF7-6B47-4919-800B-54459E4F6EE3}" type="presParOf" srcId="{0ACFDBDB-F879-4BDF-BD36-AD33CBC64F1B}" destId="{0F3395DC-4D25-4C24-88EA-97AD1C7B38EF}" srcOrd="1" destOrd="0" presId="urn:microsoft.com/office/officeart/2005/8/layout/orgChart1"/>
    <dgm:cxn modelId="{04F53A39-0C3B-43F7-8C7D-44AB7A3DE14B}" type="presParOf" srcId="{0ACFDBDB-F879-4BDF-BD36-AD33CBC64F1B}" destId="{A574229D-5C46-4749-8498-E62EA295052C}" srcOrd="2" destOrd="0" presId="urn:microsoft.com/office/officeart/2005/8/layout/orgChart1"/>
    <dgm:cxn modelId="{B98D6100-504E-4A6C-ABD2-5DC2F2719600}" type="presParOf" srcId="{912632AB-81F1-4365-BA3D-C9ABF9569D19}" destId="{A937600C-4065-4657-8AC0-340430957E00}" srcOrd="4" destOrd="0" presId="urn:microsoft.com/office/officeart/2005/8/layout/orgChart1"/>
    <dgm:cxn modelId="{D4DB1CDD-741B-4138-9F10-78480EA1757B}" type="presParOf" srcId="{912632AB-81F1-4365-BA3D-C9ABF9569D19}" destId="{F598F6B8-67CC-40DA-B0AC-3A0861303E19}" srcOrd="5" destOrd="0" presId="urn:microsoft.com/office/officeart/2005/8/layout/orgChart1"/>
    <dgm:cxn modelId="{BCC00AD9-027B-4B4F-940D-3FB8C018E75A}" type="presParOf" srcId="{F598F6B8-67CC-40DA-B0AC-3A0861303E19}" destId="{29A36368-A7EA-4466-A4FD-8E53376D5B37}" srcOrd="0" destOrd="0" presId="urn:microsoft.com/office/officeart/2005/8/layout/orgChart1"/>
    <dgm:cxn modelId="{3353E6B5-1B73-423D-BC41-94B520E5E576}" type="presParOf" srcId="{29A36368-A7EA-4466-A4FD-8E53376D5B37}" destId="{9E1E19F5-F5BA-4E91-8980-3D96FE9D133A}" srcOrd="0" destOrd="0" presId="urn:microsoft.com/office/officeart/2005/8/layout/orgChart1"/>
    <dgm:cxn modelId="{69473322-10E4-4985-B1E4-1B2D7EE79216}" type="presParOf" srcId="{29A36368-A7EA-4466-A4FD-8E53376D5B37}" destId="{DD80B3A5-F5B1-4E9E-B283-E29A48893EBF}" srcOrd="1" destOrd="0" presId="urn:microsoft.com/office/officeart/2005/8/layout/orgChart1"/>
    <dgm:cxn modelId="{5226B5D9-30EF-484C-B8C1-1628E429F3E5}" type="presParOf" srcId="{F598F6B8-67CC-40DA-B0AC-3A0861303E19}" destId="{4B78B000-0D70-4204-9D46-52F0EEB948BE}" srcOrd="1" destOrd="0" presId="urn:microsoft.com/office/officeart/2005/8/layout/orgChart1"/>
    <dgm:cxn modelId="{D2EDEEF6-C55C-42FF-A51B-5D4DFB95B3A6}" type="presParOf" srcId="{F598F6B8-67CC-40DA-B0AC-3A0861303E19}" destId="{AF9A554E-0105-428F-9DE1-78697585D6ED}" srcOrd="2" destOrd="0" presId="urn:microsoft.com/office/officeart/2005/8/layout/orgChart1"/>
    <dgm:cxn modelId="{5744D32B-3659-4E07-A40C-EC8544E185B7}" type="presParOf" srcId="{912632AB-81F1-4365-BA3D-C9ABF9569D19}" destId="{A5DAD4D2-EC97-470E-A197-A5BCD57D8B36}" srcOrd="6" destOrd="0" presId="urn:microsoft.com/office/officeart/2005/8/layout/orgChart1"/>
    <dgm:cxn modelId="{D568FBCD-F90C-4120-9C9F-6BB0FB51909B}" type="presParOf" srcId="{912632AB-81F1-4365-BA3D-C9ABF9569D19}" destId="{0166EAC2-48AA-4E3E-B2A5-7347FDA9ECD0}" srcOrd="7" destOrd="0" presId="urn:microsoft.com/office/officeart/2005/8/layout/orgChart1"/>
    <dgm:cxn modelId="{68B82562-E43E-4019-9530-23E202102CCA}" type="presParOf" srcId="{0166EAC2-48AA-4E3E-B2A5-7347FDA9ECD0}" destId="{A4446809-A8D7-480C-8A4B-C3FD211840A9}" srcOrd="0" destOrd="0" presId="urn:microsoft.com/office/officeart/2005/8/layout/orgChart1"/>
    <dgm:cxn modelId="{B4166075-7463-43C6-8F8B-7B625E891F25}" type="presParOf" srcId="{A4446809-A8D7-480C-8A4B-C3FD211840A9}" destId="{77581C12-0E5E-4751-9A37-E73B7CB9B505}" srcOrd="0" destOrd="0" presId="urn:microsoft.com/office/officeart/2005/8/layout/orgChart1"/>
    <dgm:cxn modelId="{4B9ADD95-69B2-44A4-85BD-70618774674D}" type="presParOf" srcId="{A4446809-A8D7-480C-8A4B-C3FD211840A9}" destId="{06F65240-7E6C-42A1-BF7A-42B87BC7C5E2}" srcOrd="1" destOrd="0" presId="urn:microsoft.com/office/officeart/2005/8/layout/orgChart1"/>
    <dgm:cxn modelId="{A8F46037-8FE5-4D3E-95D1-EB88AAE49206}" type="presParOf" srcId="{0166EAC2-48AA-4E3E-B2A5-7347FDA9ECD0}" destId="{BF97C162-9593-436D-A80E-8F2D201C9E0F}" srcOrd="1" destOrd="0" presId="urn:microsoft.com/office/officeart/2005/8/layout/orgChart1"/>
    <dgm:cxn modelId="{98216976-07CD-42D1-92B8-D24110BD4399}" type="presParOf" srcId="{0166EAC2-48AA-4E3E-B2A5-7347FDA9ECD0}" destId="{1A6424CD-BDA7-40D9-8C91-725D7E3FCE5E}" srcOrd="2" destOrd="0" presId="urn:microsoft.com/office/officeart/2005/8/layout/orgChart1"/>
    <dgm:cxn modelId="{A8E997D7-043A-4CF6-85BA-87808CA0D9D3}" type="presParOf" srcId="{0FEA70C1-0B25-4D36-A8BA-CBB193B630E4}" destId="{A036A13F-2108-4E30-AA6D-EA56F65972B0}" srcOrd="2" destOrd="0" presId="urn:microsoft.com/office/officeart/2005/8/layout/orgChart1"/>
    <dgm:cxn modelId="{3640296A-BE57-43AC-BBE9-752B1A08A6FC}" type="presParOf" srcId="{CDD5E7A1-5457-47CF-ADC1-02EFDE36415C}" destId="{14C91BAB-B808-49A9-93E4-E311896724A3}" srcOrd="2" destOrd="0" presId="urn:microsoft.com/office/officeart/2005/8/layout/orgChart1"/>
    <dgm:cxn modelId="{93537EA4-F0A6-4226-9F1F-CFEBBFBCEF0C}" type="presParOf" srcId="{CDD5E7A1-5457-47CF-ADC1-02EFDE36415C}" destId="{0E5CA978-4721-4FA8-8CF5-DF5562191716}" srcOrd="3" destOrd="0" presId="urn:microsoft.com/office/officeart/2005/8/layout/orgChart1"/>
    <dgm:cxn modelId="{F267C199-9EA5-4CC3-848A-71F83C9C8E8D}" type="presParOf" srcId="{0E5CA978-4721-4FA8-8CF5-DF5562191716}" destId="{D6E074E4-BCDD-4CB5-A146-AADB1BAB443B}" srcOrd="0" destOrd="0" presId="urn:microsoft.com/office/officeart/2005/8/layout/orgChart1"/>
    <dgm:cxn modelId="{C03876D4-AA25-4FDD-AF35-E39BED5128C5}" type="presParOf" srcId="{D6E074E4-BCDD-4CB5-A146-AADB1BAB443B}" destId="{67C4B737-FECB-4296-8CA6-73A1BEF815EC}" srcOrd="0" destOrd="0" presId="urn:microsoft.com/office/officeart/2005/8/layout/orgChart1"/>
    <dgm:cxn modelId="{95CE96A9-D98C-417D-9843-F6DC9BCAEB8A}" type="presParOf" srcId="{D6E074E4-BCDD-4CB5-A146-AADB1BAB443B}" destId="{63C3A0DC-D90A-4860-9554-122BFACD1DB5}" srcOrd="1" destOrd="0" presId="urn:microsoft.com/office/officeart/2005/8/layout/orgChart1"/>
    <dgm:cxn modelId="{776791FD-589E-457E-BF6E-DD315E0A23FF}" type="presParOf" srcId="{0E5CA978-4721-4FA8-8CF5-DF5562191716}" destId="{BF234BEC-1E02-4F33-B407-942181B31404}" srcOrd="1" destOrd="0" presId="urn:microsoft.com/office/officeart/2005/8/layout/orgChart1"/>
    <dgm:cxn modelId="{8B825241-C5F6-41EE-8052-212E546FB43A}" type="presParOf" srcId="{BF234BEC-1E02-4F33-B407-942181B31404}" destId="{52F4A6D5-912B-47B5-A4E7-53D05C167261}" srcOrd="0" destOrd="0" presId="urn:microsoft.com/office/officeart/2005/8/layout/orgChart1"/>
    <dgm:cxn modelId="{CB4935CA-87DE-4C6A-BA69-61448DA1B452}" type="presParOf" srcId="{BF234BEC-1E02-4F33-B407-942181B31404}" destId="{BABD32E2-96B6-432C-935C-93940E525C76}" srcOrd="1" destOrd="0" presId="urn:microsoft.com/office/officeart/2005/8/layout/orgChart1"/>
    <dgm:cxn modelId="{154BDD70-5272-4006-9F89-B2FBE05C764C}" type="presParOf" srcId="{BABD32E2-96B6-432C-935C-93940E525C76}" destId="{D1637FEF-06FB-4647-8E1B-EBB0C5DB35A2}" srcOrd="0" destOrd="0" presId="urn:microsoft.com/office/officeart/2005/8/layout/orgChart1"/>
    <dgm:cxn modelId="{D0ACAFAA-FECD-4F22-B0A5-07A5A0E43FCE}" type="presParOf" srcId="{D1637FEF-06FB-4647-8E1B-EBB0C5DB35A2}" destId="{FF121A26-8AEF-4E88-85C5-C689222E1926}" srcOrd="0" destOrd="0" presId="urn:microsoft.com/office/officeart/2005/8/layout/orgChart1"/>
    <dgm:cxn modelId="{6D1ECD17-4DC2-4A3B-93DA-C10F22C06F06}" type="presParOf" srcId="{D1637FEF-06FB-4647-8E1B-EBB0C5DB35A2}" destId="{3C76F544-934E-4A08-9E68-5B5546FC7797}" srcOrd="1" destOrd="0" presId="urn:microsoft.com/office/officeart/2005/8/layout/orgChart1"/>
    <dgm:cxn modelId="{EDF37987-32EB-4DDA-A53F-75CF4C3028A5}" type="presParOf" srcId="{BABD32E2-96B6-432C-935C-93940E525C76}" destId="{984DDE35-4FA1-4FA7-AC83-C88107F2F22F}" srcOrd="1" destOrd="0" presId="urn:microsoft.com/office/officeart/2005/8/layout/orgChart1"/>
    <dgm:cxn modelId="{736A0325-2E34-455C-88D7-431CB94E634B}" type="presParOf" srcId="{BABD32E2-96B6-432C-935C-93940E525C76}" destId="{D4C2A667-F47B-4EB5-8781-FC4875CF0D3B}" srcOrd="2" destOrd="0" presId="urn:microsoft.com/office/officeart/2005/8/layout/orgChart1"/>
    <dgm:cxn modelId="{BC65F84D-E81C-4494-94F6-CC45F7FF0C3E}" type="presParOf" srcId="{0E5CA978-4721-4FA8-8CF5-DF5562191716}" destId="{C072DE18-E8FD-439A-9801-583A939E2E3E}" srcOrd="2" destOrd="0" presId="urn:microsoft.com/office/officeart/2005/8/layout/orgChart1"/>
    <dgm:cxn modelId="{221E5804-6533-4D54-8566-B5E6DA0B0ABE}" type="presParOf" srcId="{6E5BB830-831F-480D-9AFF-82524A9DF053}" destId="{2DCF98C8-B814-4834-BF7C-B6D0B2A6D3F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F4A6D5-912B-47B5-A4E7-53D05C167261}">
      <dsp:nvSpPr>
        <dsp:cNvPr id="0" name=""/>
        <dsp:cNvSpPr/>
      </dsp:nvSpPr>
      <dsp:spPr>
        <a:xfrm>
          <a:off x="9043059" y="3546382"/>
          <a:ext cx="91440" cy="483455"/>
        </a:xfrm>
        <a:custGeom>
          <a:avLst/>
          <a:gdLst/>
          <a:ahLst/>
          <a:cxnLst/>
          <a:rect l="0" t="0" r="0" b="0"/>
          <a:pathLst>
            <a:path>
              <a:moveTo>
                <a:pt x="46860" y="0"/>
              </a:moveTo>
              <a:lnTo>
                <a:pt x="46860" y="244025"/>
              </a:lnTo>
              <a:lnTo>
                <a:pt x="45720" y="244025"/>
              </a:lnTo>
              <a:lnTo>
                <a:pt x="45720" y="48345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91BAB-B808-49A9-93E4-E311896724A3}">
      <dsp:nvSpPr>
        <dsp:cNvPr id="0" name=""/>
        <dsp:cNvSpPr/>
      </dsp:nvSpPr>
      <dsp:spPr>
        <a:xfrm>
          <a:off x="3780132" y="1901450"/>
          <a:ext cx="5309787" cy="504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357"/>
              </a:lnTo>
              <a:lnTo>
                <a:pt x="5309787" y="265357"/>
              </a:lnTo>
              <a:lnTo>
                <a:pt x="5309787" y="50478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AD4D2-EC97-470E-A197-A5BCD57D8B36}">
      <dsp:nvSpPr>
        <dsp:cNvPr id="0" name=""/>
        <dsp:cNvSpPr/>
      </dsp:nvSpPr>
      <dsp:spPr>
        <a:xfrm>
          <a:off x="2228715" y="3550976"/>
          <a:ext cx="4788957" cy="478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430"/>
              </a:lnTo>
              <a:lnTo>
                <a:pt x="4788957" y="239430"/>
              </a:lnTo>
              <a:lnTo>
                <a:pt x="4788957" y="47886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7600C-4065-4657-8AC0-340430957E00}">
      <dsp:nvSpPr>
        <dsp:cNvPr id="0" name=""/>
        <dsp:cNvSpPr/>
      </dsp:nvSpPr>
      <dsp:spPr>
        <a:xfrm>
          <a:off x="2228715" y="3550976"/>
          <a:ext cx="2717430" cy="478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430"/>
              </a:lnTo>
              <a:lnTo>
                <a:pt x="2717430" y="239430"/>
              </a:lnTo>
              <a:lnTo>
                <a:pt x="2717430" y="47886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6870D-2710-4251-BCDC-8C3891A82864}">
      <dsp:nvSpPr>
        <dsp:cNvPr id="0" name=""/>
        <dsp:cNvSpPr/>
      </dsp:nvSpPr>
      <dsp:spPr>
        <a:xfrm>
          <a:off x="2228715" y="3550976"/>
          <a:ext cx="645902" cy="478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430"/>
              </a:lnTo>
              <a:lnTo>
                <a:pt x="645902" y="239430"/>
              </a:lnTo>
              <a:lnTo>
                <a:pt x="645902" y="47886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74BBBB-0B21-4927-ACBB-0FF723859ADE}">
      <dsp:nvSpPr>
        <dsp:cNvPr id="0" name=""/>
        <dsp:cNvSpPr/>
      </dsp:nvSpPr>
      <dsp:spPr>
        <a:xfrm>
          <a:off x="803091" y="3550976"/>
          <a:ext cx="1425624" cy="478860"/>
        </a:xfrm>
        <a:custGeom>
          <a:avLst/>
          <a:gdLst/>
          <a:ahLst/>
          <a:cxnLst/>
          <a:rect l="0" t="0" r="0" b="0"/>
          <a:pathLst>
            <a:path>
              <a:moveTo>
                <a:pt x="1425624" y="0"/>
              </a:moveTo>
              <a:lnTo>
                <a:pt x="1425624" y="239430"/>
              </a:lnTo>
              <a:lnTo>
                <a:pt x="0" y="239430"/>
              </a:lnTo>
              <a:lnTo>
                <a:pt x="0" y="47886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011F45-E464-4776-A7F0-B9AB39A22C06}">
      <dsp:nvSpPr>
        <dsp:cNvPr id="0" name=""/>
        <dsp:cNvSpPr/>
      </dsp:nvSpPr>
      <dsp:spPr>
        <a:xfrm>
          <a:off x="2228715" y="1901450"/>
          <a:ext cx="1551416" cy="509382"/>
        </a:xfrm>
        <a:custGeom>
          <a:avLst/>
          <a:gdLst/>
          <a:ahLst/>
          <a:cxnLst/>
          <a:rect l="0" t="0" r="0" b="0"/>
          <a:pathLst>
            <a:path>
              <a:moveTo>
                <a:pt x="1551416" y="0"/>
              </a:moveTo>
              <a:lnTo>
                <a:pt x="1551416" y="269951"/>
              </a:lnTo>
              <a:lnTo>
                <a:pt x="0" y="269951"/>
              </a:lnTo>
              <a:lnTo>
                <a:pt x="0" y="50938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2732AC-063B-45B4-9197-0955C2AB0CE3}">
      <dsp:nvSpPr>
        <dsp:cNvPr id="0" name=""/>
        <dsp:cNvSpPr/>
      </dsp:nvSpPr>
      <dsp:spPr>
        <a:xfrm>
          <a:off x="2639988" y="761306"/>
          <a:ext cx="2280287" cy="11401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BS Feucht</a:t>
          </a:r>
          <a:endParaRPr lang="de-DE" sz="1800" kern="1200" dirty="0"/>
        </a:p>
      </dsp:txBody>
      <dsp:txXfrm>
        <a:off x="2639988" y="761306"/>
        <a:ext cx="2280287" cy="1140143"/>
      </dsp:txXfrm>
    </dsp:sp>
    <dsp:sp modelId="{CCC76AD4-6AB4-44DF-B443-7C92C6C5B3EE}">
      <dsp:nvSpPr>
        <dsp:cNvPr id="0" name=""/>
        <dsp:cNvSpPr/>
      </dsp:nvSpPr>
      <dsp:spPr>
        <a:xfrm>
          <a:off x="1088571" y="2410832"/>
          <a:ext cx="2280287" cy="11401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Recurve</a:t>
          </a:r>
          <a:endParaRPr lang="de-DE" sz="1800" kern="1200" dirty="0"/>
        </a:p>
      </dsp:txBody>
      <dsp:txXfrm>
        <a:off x="1088571" y="2410832"/>
        <a:ext cx="2280287" cy="1140143"/>
      </dsp:txXfrm>
    </dsp:sp>
    <dsp:sp modelId="{CEDC1DB7-B788-45BA-B9F7-6D63BC1D5414}">
      <dsp:nvSpPr>
        <dsp:cNvPr id="0" name=""/>
        <dsp:cNvSpPr/>
      </dsp:nvSpPr>
      <dsp:spPr>
        <a:xfrm>
          <a:off x="6757" y="4029837"/>
          <a:ext cx="1592667" cy="10752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Bayernliga</a:t>
          </a:r>
          <a:endParaRPr lang="de-DE" sz="1800" kern="1200" dirty="0"/>
        </a:p>
      </dsp:txBody>
      <dsp:txXfrm>
        <a:off x="6757" y="4029837"/>
        <a:ext cx="1592667" cy="1075281"/>
      </dsp:txXfrm>
    </dsp:sp>
    <dsp:sp modelId="{06F5189D-F02D-4A75-856F-7B4D5A54E5A7}">
      <dsp:nvSpPr>
        <dsp:cNvPr id="0" name=""/>
        <dsp:cNvSpPr/>
      </dsp:nvSpPr>
      <dsp:spPr>
        <a:xfrm>
          <a:off x="2078285" y="4029837"/>
          <a:ext cx="1592667" cy="10752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Bezirksliga</a:t>
          </a:r>
          <a:endParaRPr lang="de-DE" sz="1800" kern="1200" dirty="0"/>
        </a:p>
      </dsp:txBody>
      <dsp:txXfrm>
        <a:off x="2078285" y="4029837"/>
        <a:ext cx="1592667" cy="1075281"/>
      </dsp:txXfrm>
    </dsp:sp>
    <dsp:sp modelId="{9E1E19F5-F5BA-4E91-8980-3D96FE9D133A}">
      <dsp:nvSpPr>
        <dsp:cNvPr id="0" name=""/>
        <dsp:cNvSpPr/>
      </dsp:nvSpPr>
      <dsp:spPr>
        <a:xfrm>
          <a:off x="4149812" y="4029837"/>
          <a:ext cx="1592667" cy="10752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Bezirksklasse 1</a:t>
          </a:r>
          <a:endParaRPr lang="de-DE" sz="1800" kern="1200" dirty="0"/>
        </a:p>
      </dsp:txBody>
      <dsp:txXfrm>
        <a:off x="4149812" y="4029837"/>
        <a:ext cx="1592667" cy="1075281"/>
      </dsp:txXfrm>
    </dsp:sp>
    <dsp:sp modelId="{77581C12-0E5E-4751-9A37-E73B7CB9B505}">
      <dsp:nvSpPr>
        <dsp:cNvPr id="0" name=""/>
        <dsp:cNvSpPr/>
      </dsp:nvSpPr>
      <dsp:spPr>
        <a:xfrm>
          <a:off x="6221340" y="4029837"/>
          <a:ext cx="1592667" cy="10752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Bezirksklasse 2</a:t>
          </a:r>
          <a:endParaRPr lang="de-DE" sz="1800" kern="1200" dirty="0"/>
        </a:p>
      </dsp:txBody>
      <dsp:txXfrm>
        <a:off x="6221340" y="4029837"/>
        <a:ext cx="1592667" cy="1075281"/>
      </dsp:txXfrm>
    </dsp:sp>
    <dsp:sp modelId="{67C4B737-FECB-4296-8CA6-73A1BEF815EC}">
      <dsp:nvSpPr>
        <dsp:cNvPr id="0" name=""/>
        <dsp:cNvSpPr/>
      </dsp:nvSpPr>
      <dsp:spPr>
        <a:xfrm>
          <a:off x="7949775" y="2406238"/>
          <a:ext cx="2280287" cy="11401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Compound</a:t>
          </a:r>
          <a:endParaRPr lang="de-DE" sz="1800" kern="1200" dirty="0"/>
        </a:p>
      </dsp:txBody>
      <dsp:txXfrm>
        <a:off x="7949775" y="2406238"/>
        <a:ext cx="2280287" cy="1140143"/>
      </dsp:txXfrm>
    </dsp:sp>
    <dsp:sp modelId="{FF121A26-8AEF-4E88-85C5-C689222E1926}">
      <dsp:nvSpPr>
        <dsp:cNvPr id="0" name=""/>
        <dsp:cNvSpPr/>
      </dsp:nvSpPr>
      <dsp:spPr>
        <a:xfrm>
          <a:off x="8292867" y="4029837"/>
          <a:ext cx="1591823" cy="10520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Bayernliga</a:t>
          </a:r>
          <a:endParaRPr lang="de-DE" sz="1800" kern="1200" dirty="0"/>
        </a:p>
      </dsp:txBody>
      <dsp:txXfrm>
        <a:off x="8292867" y="4029837"/>
        <a:ext cx="1591823" cy="1052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AE49-61F5-4B8A-BFAC-7037664AA75E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D763-40E2-46A0-B636-85E0B4061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37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AE49-61F5-4B8A-BFAC-7037664AA75E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D763-40E2-46A0-B636-85E0B4061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40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AE49-61F5-4B8A-BFAC-7037664AA75E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D763-40E2-46A0-B636-85E0B4061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595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AE49-61F5-4B8A-BFAC-7037664AA75E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D763-40E2-46A0-B636-85E0B4061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961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AE49-61F5-4B8A-BFAC-7037664AA75E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D763-40E2-46A0-B636-85E0B4061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1341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AE49-61F5-4B8A-BFAC-7037664AA75E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D763-40E2-46A0-B636-85E0B4061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68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AE49-61F5-4B8A-BFAC-7037664AA75E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D763-40E2-46A0-B636-85E0B4061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606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AE49-61F5-4B8A-BFAC-7037664AA75E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D763-40E2-46A0-B636-85E0B4061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010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AE49-61F5-4B8A-BFAC-7037664AA75E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D763-40E2-46A0-B636-85E0B4061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3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AE49-61F5-4B8A-BFAC-7037664AA75E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DDBD763-40E2-46A0-B636-85E0B4061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875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AE49-61F5-4B8A-BFAC-7037664AA75E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D763-40E2-46A0-B636-85E0B4061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15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AE49-61F5-4B8A-BFAC-7037664AA75E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D763-40E2-46A0-B636-85E0B4061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358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AE49-61F5-4B8A-BFAC-7037664AA75E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D763-40E2-46A0-B636-85E0B4061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90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AE49-61F5-4B8A-BFAC-7037664AA75E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D763-40E2-46A0-B636-85E0B4061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056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AE49-61F5-4B8A-BFAC-7037664AA75E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D763-40E2-46A0-B636-85E0B4061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100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AE49-61F5-4B8A-BFAC-7037664AA75E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D763-40E2-46A0-B636-85E0B4061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8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AE49-61F5-4B8A-BFAC-7037664AA75E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D763-40E2-46A0-B636-85E0B4061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41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A8EAE49-61F5-4B8A-BFAC-7037664AA75E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DDBD763-40E2-46A0-B636-85E0B4061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696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LIGA 2017/2018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422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Ligaveranstaltungen in Feucht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84310" y="2266949"/>
            <a:ext cx="10018713" cy="3790951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Wir alle wollen Liga schießen. </a:t>
            </a:r>
          </a:p>
          <a:p>
            <a:r>
              <a:rPr lang="de-DE" dirty="0" smtClean="0"/>
              <a:t>Wir tun das für uns, denn wir wollen dabei Spaß haben.</a:t>
            </a:r>
          </a:p>
          <a:p>
            <a:r>
              <a:rPr lang="de-DE" dirty="0" smtClean="0"/>
              <a:t>Wir sind froh, wenn wir nicht so weit fahren müssen.</a:t>
            </a:r>
          </a:p>
          <a:p>
            <a:r>
              <a:rPr lang="de-DE" dirty="0" smtClean="0"/>
              <a:t>Wir verursachen Kosten.</a:t>
            </a:r>
          </a:p>
          <a:p>
            <a:r>
              <a:rPr lang="de-DE" dirty="0" smtClean="0"/>
              <a:t>Wir sind für die Liga-Veranstaltungen verantwortlich.</a:t>
            </a:r>
            <a:br>
              <a:rPr lang="de-DE" dirty="0" smtClean="0"/>
            </a:b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Folgerung:</a:t>
            </a:r>
          </a:p>
          <a:p>
            <a:pPr marL="0" indent="0">
              <a:buNone/>
            </a:pPr>
            <a:r>
              <a:rPr lang="de-DE" dirty="0" smtClean="0"/>
              <a:t>Wir müssen gemeinsam die Ligaveranstaltungen stemmen. </a:t>
            </a:r>
            <a:br>
              <a:rPr lang="de-DE" dirty="0" smtClean="0"/>
            </a:br>
            <a:r>
              <a:rPr lang="de-DE" dirty="0" smtClean="0"/>
              <a:t>D.h. Kuchen, Felddienste, Catering müssen durch uns gemacht werden.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62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Liga-Veranstaltungen in Feucht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28.10.2017	Bezirksliga / Bezirksklasse 1</a:t>
            </a:r>
          </a:p>
          <a:p>
            <a:r>
              <a:rPr lang="de-DE" dirty="0" smtClean="0"/>
              <a:t>29.10.2017	Bezirksklasse 2 </a:t>
            </a:r>
            <a:r>
              <a:rPr lang="de-DE" dirty="0"/>
              <a:t>(1/2 Tag)</a:t>
            </a:r>
            <a:endParaRPr lang="de-DE" dirty="0" smtClean="0"/>
          </a:p>
          <a:p>
            <a:r>
              <a:rPr lang="de-DE" dirty="0" smtClean="0"/>
              <a:t>18.11.2017	Bayernliga </a:t>
            </a:r>
            <a:r>
              <a:rPr lang="de-DE" dirty="0" err="1" smtClean="0"/>
              <a:t>Compound</a:t>
            </a:r>
            <a:r>
              <a:rPr lang="de-DE" dirty="0" smtClean="0"/>
              <a:t> (1/2 Tag)</a:t>
            </a:r>
          </a:p>
          <a:p>
            <a:r>
              <a:rPr lang="de-DE" dirty="0" smtClean="0"/>
              <a:t>25.11.2017	Oberliga Nordwest / Bayernliga Nord</a:t>
            </a:r>
          </a:p>
          <a:p>
            <a:r>
              <a:rPr lang="de-DE" dirty="0" smtClean="0"/>
              <a:t>07.01.2018	</a:t>
            </a:r>
            <a:r>
              <a:rPr lang="de-DE" dirty="0"/>
              <a:t> Bayernliga </a:t>
            </a:r>
            <a:r>
              <a:rPr lang="de-DE" dirty="0" err="1"/>
              <a:t>Compound</a:t>
            </a:r>
            <a:r>
              <a:rPr lang="de-DE" dirty="0"/>
              <a:t> (1/2 Tag)</a:t>
            </a:r>
          </a:p>
        </p:txBody>
      </p:sp>
    </p:spTree>
    <p:extLst>
      <p:ext uri="{BB962C8B-B14F-4D97-AF65-F5344CB8AC3E}">
        <p14:creationId xmlns:p14="http://schemas.microsoft.com/office/powerpoint/2010/main" val="1462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brauchen wir pro Ligaveranstaltung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84310" y="2266949"/>
            <a:ext cx="10018713" cy="3790951"/>
          </a:xfrm>
        </p:spPr>
        <p:txBody>
          <a:bodyPr>
            <a:normAutofit/>
          </a:bodyPr>
          <a:lstStyle/>
          <a:p>
            <a:r>
              <a:rPr lang="de-DE" dirty="0" smtClean="0"/>
              <a:t>4 Kuchen pro </a:t>
            </a:r>
            <a:r>
              <a:rPr lang="de-DE" dirty="0" err="1" smtClean="0"/>
              <a:t>Halbtag</a:t>
            </a:r>
            <a:endParaRPr lang="de-DE" dirty="0" smtClean="0"/>
          </a:p>
          <a:p>
            <a:r>
              <a:rPr lang="de-DE" dirty="0" smtClean="0"/>
              <a:t>2-3 Personen Felddienst</a:t>
            </a:r>
          </a:p>
          <a:p>
            <a:r>
              <a:rPr lang="de-DE" dirty="0" smtClean="0"/>
              <a:t>2-3 Personen Catering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886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Unterstützung unserer Mannschaften auswärts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84310" y="2266949"/>
            <a:ext cx="10018713" cy="3790951"/>
          </a:xfrm>
        </p:spPr>
        <p:txBody>
          <a:bodyPr>
            <a:normAutofit/>
          </a:bodyPr>
          <a:lstStyle/>
          <a:p>
            <a:r>
              <a:rPr lang="de-DE" dirty="0" smtClean="0"/>
              <a:t>Vision: alle Mannschaften steigen in die nächsthöhere Klasse auf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Was braucht man dazu: Motivation, Unterstützung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Toll wäre es, wenn wir uns gegenseitig unterstützen und zumindest bei Aufstiegswettkämpfen, gerne aber auch öfter, die anderen Mannschaften unterstützen.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2501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Individuelle Fehlzeiten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84310" y="2266949"/>
            <a:ext cx="10018713" cy="3790951"/>
          </a:xfrm>
        </p:spPr>
        <p:txBody>
          <a:bodyPr>
            <a:normAutofit/>
          </a:bodyPr>
          <a:lstStyle/>
          <a:p>
            <a:r>
              <a:rPr lang="de-DE" dirty="0" smtClean="0"/>
              <a:t>Nicht an allen Terminen können alle Schützen</a:t>
            </a:r>
          </a:p>
          <a:p>
            <a:r>
              <a:rPr lang="de-DE" dirty="0" smtClean="0"/>
              <a:t>Alle Mannschaften sollten so besetzt sein, dass einzelne Schützen, die nicht können (Krankheit, Job etc.) kompensiert werden können.</a:t>
            </a:r>
          </a:p>
          <a:p>
            <a:r>
              <a:rPr lang="de-DE" dirty="0" smtClean="0"/>
              <a:t>Wenn mehr ausfallen, muss Ligamanager </a:t>
            </a:r>
            <a:r>
              <a:rPr lang="de-DE" dirty="0" err="1" smtClean="0"/>
              <a:t>iVm</a:t>
            </a:r>
            <a:r>
              <a:rPr lang="de-DE" dirty="0" smtClean="0"/>
              <a:t>. Coach der Mannschaft in der Lage sein, für Ersatz zu sorgen. </a:t>
            </a:r>
          </a:p>
          <a:p>
            <a:r>
              <a:rPr lang="de-DE" dirty="0" smtClean="0"/>
              <a:t>Um die Sportordnung einzuhalten, muss frühzeitig geplant werden.</a:t>
            </a:r>
          </a:p>
          <a:p>
            <a:r>
              <a:rPr lang="de-DE" dirty="0" smtClean="0"/>
              <a:t>Daher: bitte so bald als möglich persönliche Abwesenheiten benennen.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6559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Liga-Mannschafts-T-Shirts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84310" y="2266949"/>
            <a:ext cx="10018713" cy="4591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Anregung aus dem Kreis der aktiven Ligaschützen:</a:t>
            </a:r>
            <a:endParaRPr lang="de-DE" dirty="0"/>
          </a:p>
          <a:p>
            <a:r>
              <a:rPr lang="de-DE" dirty="0" smtClean="0"/>
              <a:t>Wollen wir Mannschafts-Shirts für diese Saison ? </a:t>
            </a:r>
            <a:br>
              <a:rPr lang="de-DE" dirty="0" smtClean="0"/>
            </a:br>
            <a:r>
              <a:rPr lang="de-DE" dirty="0" smtClean="0"/>
              <a:t>(Evtl. Problem: Regularien/</a:t>
            </a:r>
            <a:r>
              <a:rPr lang="de-DE" dirty="0" err="1" smtClean="0"/>
              <a:t>Sponsoringverträge</a:t>
            </a:r>
            <a:r>
              <a:rPr lang="de-DE" dirty="0" smtClean="0"/>
              <a:t> bei den BS Feucht?)</a:t>
            </a:r>
          </a:p>
          <a:p>
            <a:r>
              <a:rPr lang="de-DE" dirty="0" smtClean="0"/>
              <a:t>Für jede Mannschaft speziell oder alle gleich ?</a:t>
            </a:r>
          </a:p>
          <a:p>
            <a:r>
              <a:rPr lang="de-DE" dirty="0" smtClean="0"/>
              <a:t>Wer kann sich kümmern</a:t>
            </a:r>
            <a:r>
              <a:rPr lang="de-DE" dirty="0" smtClean="0"/>
              <a:t>?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olidFill>
                  <a:srgbClr val="FF0000"/>
                </a:solidFill>
              </a:rPr>
              <a:t>Ergebnis beider Termine: Zu viele Schützen lehnen ein separates Shirt ab. Daher werden keine zusätzlichen Shirts für ein „Liga-Team“ beschafft werden.</a:t>
            </a:r>
            <a:endParaRPr lang="de-DE" dirty="0" smtClean="0">
              <a:solidFill>
                <a:srgbClr val="FF0000"/>
              </a:solidFill>
            </a:endParaRPr>
          </a:p>
          <a:p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2836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547049"/>
          </a:xfrm>
        </p:spPr>
        <p:txBody>
          <a:bodyPr>
            <a:normAutofit/>
          </a:bodyPr>
          <a:lstStyle/>
          <a:p>
            <a:r>
              <a:rPr lang="de-DE" dirty="0" smtClean="0"/>
              <a:t>Herzlichen Dank </a:t>
            </a:r>
            <a:br>
              <a:rPr lang="de-DE" dirty="0" smtClean="0"/>
            </a:br>
            <a:r>
              <a:rPr lang="de-DE" dirty="0" smtClean="0"/>
              <a:t>für </a:t>
            </a:r>
            <a:br>
              <a:rPr lang="de-DE" dirty="0" smtClean="0"/>
            </a:br>
            <a:r>
              <a:rPr lang="de-DE" dirty="0" smtClean="0"/>
              <a:t>Eure Aufmerksamkeit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84310" y="2266949"/>
            <a:ext cx="10018713" cy="3790951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62537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84310" y="2072641"/>
            <a:ext cx="10018713" cy="3718560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Termine Ligasaison 2017/2018</a:t>
            </a:r>
          </a:p>
          <a:p>
            <a:r>
              <a:rPr lang="de-DE" dirty="0" smtClean="0"/>
              <a:t>Mannschaftsaufstellungen</a:t>
            </a:r>
          </a:p>
          <a:p>
            <a:r>
              <a:rPr lang="de-DE" dirty="0" smtClean="0"/>
              <a:t>Trainingsbetrieb</a:t>
            </a:r>
          </a:p>
          <a:p>
            <a:pPr lvl="1"/>
            <a:r>
              <a:rPr lang="de-DE" dirty="0" smtClean="0"/>
              <a:t>Meldung von Trainingsergebnissen</a:t>
            </a:r>
          </a:p>
          <a:p>
            <a:r>
              <a:rPr lang="de-DE" dirty="0" smtClean="0"/>
              <a:t>Durchführung der Ligaveranstaltungen in Feucht</a:t>
            </a:r>
          </a:p>
          <a:p>
            <a:r>
              <a:rPr lang="de-DE" dirty="0" smtClean="0"/>
              <a:t>Unterstützung von Ligamannschaften bei den Wettkämpfen</a:t>
            </a:r>
          </a:p>
          <a:p>
            <a:r>
              <a:rPr lang="de-DE" dirty="0" smtClean="0"/>
              <a:t>Individuelle Fehlzeiten</a:t>
            </a:r>
          </a:p>
          <a:p>
            <a:r>
              <a:rPr lang="de-DE" dirty="0" smtClean="0"/>
              <a:t>Liga-Shirts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922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529660955"/>
              </p:ext>
            </p:extLst>
          </p:nvPr>
        </p:nvGraphicFramePr>
        <p:xfrm>
          <a:off x="1595535" y="746448"/>
          <a:ext cx="10235681" cy="5896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6503" y="310988"/>
            <a:ext cx="10018713" cy="970984"/>
          </a:xfrm>
        </p:spPr>
        <p:txBody>
          <a:bodyPr/>
          <a:lstStyle/>
          <a:p>
            <a:r>
              <a:rPr lang="de-DE" dirty="0" smtClean="0"/>
              <a:t>Ligamannschaften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201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45463"/>
          </a:xfrm>
        </p:spPr>
        <p:txBody>
          <a:bodyPr/>
          <a:lstStyle/>
          <a:p>
            <a:r>
              <a:rPr lang="de-DE" dirty="0" smtClean="0"/>
              <a:t>Bayernliga </a:t>
            </a:r>
            <a:r>
              <a:rPr lang="de-DE" dirty="0" err="1" smtClean="0"/>
              <a:t>Recurve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84312" y="1935479"/>
            <a:ext cx="4895055" cy="3124201"/>
          </a:xfrm>
        </p:spPr>
        <p:txBody>
          <a:bodyPr anchor="t" anchorCtr="0"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/>
              <a:t>Termine</a:t>
            </a:r>
          </a:p>
          <a:p>
            <a:r>
              <a:rPr lang="de-DE" dirty="0" smtClean="0"/>
              <a:t>25.11.2017	Feucht</a:t>
            </a:r>
          </a:p>
          <a:p>
            <a:r>
              <a:rPr lang="de-DE" dirty="0" smtClean="0"/>
              <a:t>17.12.2017	Hirschau</a:t>
            </a:r>
          </a:p>
          <a:p>
            <a:r>
              <a:rPr lang="de-DE" dirty="0" smtClean="0"/>
              <a:t>28.01.2018	</a:t>
            </a:r>
            <a:r>
              <a:rPr lang="de-DE" dirty="0" err="1" smtClean="0"/>
              <a:t>Rehau</a:t>
            </a:r>
            <a:endParaRPr lang="de-DE" dirty="0" smtClean="0"/>
          </a:p>
          <a:p>
            <a:r>
              <a:rPr lang="de-DE" dirty="0" smtClean="0"/>
              <a:t>11.02.2018	</a:t>
            </a:r>
            <a:r>
              <a:rPr lang="de-DE" dirty="0" err="1" smtClean="0"/>
              <a:t>Fuchsmühl</a:t>
            </a:r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42591" y="1935480"/>
            <a:ext cx="4895056" cy="3624072"/>
          </a:xfrm>
        </p:spPr>
        <p:txBody>
          <a:bodyPr anchor="t" anchorCtr="0"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/>
              <a:t>Mannschaften</a:t>
            </a:r>
          </a:p>
          <a:p>
            <a:r>
              <a:rPr lang="de-DE" dirty="0" smtClean="0"/>
              <a:t>SG Schwarzenfeld</a:t>
            </a:r>
          </a:p>
          <a:p>
            <a:r>
              <a:rPr lang="de-DE" dirty="0" smtClean="0"/>
              <a:t>SG Diana Hirschau</a:t>
            </a:r>
          </a:p>
          <a:p>
            <a:r>
              <a:rPr lang="de-DE" dirty="0" smtClean="0"/>
              <a:t>SV </a:t>
            </a:r>
            <a:r>
              <a:rPr lang="de-DE" dirty="0" err="1" smtClean="0"/>
              <a:t>Neuendettelsau</a:t>
            </a:r>
            <a:endParaRPr lang="de-DE" dirty="0" smtClean="0"/>
          </a:p>
          <a:p>
            <a:r>
              <a:rPr lang="de-DE" dirty="0" smtClean="0"/>
              <a:t>SV </a:t>
            </a:r>
            <a:r>
              <a:rPr lang="de-DE" dirty="0" err="1" smtClean="0"/>
              <a:t>Moosbach</a:t>
            </a:r>
            <a:endParaRPr lang="de-DE" dirty="0" smtClean="0"/>
          </a:p>
          <a:p>
            <a:r>
              <a:rPr lang="de-DE" dirty="0" smtClean="0"/>
              <a:t>SV Grafenrheinfeld</a:t>
            </a:r>
          </a:p>
          <a:p>
            <a:r>
              <a:rPr lang="de-DE" dirty="0" smtClean="0"/>
              <a:t>SSV </a:t>
            </a:r>
            <a:r>
              <a:rPr lang="de-DE" dirty="0" err="1" smtClean="0"/>
              <a:t>Rehau</a:t>
            </a:r>
            <a:endParaRPr lang="de-DE" dirty="0" smtClean="0"/>
          </a:p>
          <a:p>
            <a:r>
              <a:rPr lang="de-DE" dirty="0" smtClean="0"/>
              <a:t>BS Feucht</a:t>
            </a:r>
          </a:p>
          <a:p>
            <a:r>
              <a:rPr lang="de-DE" dirty="0" smtClean="0"/>
              <a:t>VfL </a:t>
            </a:r>
            <a:r>
              <a:rPr lang="de-DE" dirty="0" err="1" smtClean="0"/>
              <a:t>Veitsbronn</a:t>
            </a:r>
            <a:endParaRPr lang="de-DE" dirty="0" smtClean="0"/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5" name="Inhaltsplatzhalter 3"/>
          <p:cNvSpPr txBox="1">
            <a:spLocks/>
          </p:cNvSpPr>
          <p:nvPr/>
        </p:nvSpPr>
        <p:spPr>
          <a:xfrm>
            <a:off x="8342263" y="1932432"/>
            <a:ext cx="4895056" cy="39319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b="1" dirty="0" smtClean="0"/>
              <a:t>Unsere Mannschaft</a:t>
            </a:r>
            <a:br>
              <a:rPr lang="de-DE" b="1" dirty="0" smtClean="0"/>
            </a:br>
            <a:endParaRPr lang="de-DE" b="1" dirty="0" smtClean="0"/>
          </a:p>
          <a:p>
            <a:r>
              <a:rPr lang="de-DE" dirty="0" smtClean="0"/>
              <a:t>Coach: Klaus Schwarz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Charline Schwarz</a:t>
            </a:r>
          </a:p>
          <a:p>
            <a:r>
              <a:rPr lang="de-DE" dirty="0" smtClean="0"/>
              <a:t>Manuela Schwarz</a:t>
            </a:r>
          </a:p>
          <a:p>
            <a:r>
              <a:rPr lang="de-DE" dirty="0" smtClean="0"/>
              <a:t>Philipp Wehr</a:t>
            </a:r>
          </a:p>
          <a:p>
            <a:r>
              <a:rPr lang="de-DE" dirty="0" smtClean="0"/>
              <a:t>Christian </a:t>
            </a:r>
            <a:r>
              <a:rPr lang="de-DE" dirty="0" err="1" smtClean="0"/>
              <a:t>Rister</a:t>
            </a:r>
            <a:endParaRPr lang="de-DE" dirty="0" smtClean="0"/>
          </a:p>
          <a:p>
            <a:r>
              <a:rPr lang="de-DE" dirty="0" smtClean="0"/>
              <a:t>Daniel Hartmann</a:t>
            </a:r>
          </a:p>
          <a:p>
            <a:pPr marL="457200" lvl="1" indent="0"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767072" y="6108192"/>
            <a:ext cx="614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Kosten: Startgeld 100,- + Ausrichtergeld 4* 15 = 160,- € gesamt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429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45463"/>
          </a:xfrm>
        </p:spPr>
        <p:txBody>
          <a:bodyPr/>
          <a:lstStyle/>
          <a:p>
            <a:r>
              <a:rPr lang="de-DE" dirty="0" smtClean="0"/>
              <a:t>Bezirksliga </a:t>
            </a:r>
            <a:r>
              <a:rPr lang="de-DE" dirty="0" err="1" smtClean="0"/>
              <a:t>Recurve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84312" y="1935479"/>
            <a:ext cx="4895055" cy="3124201"/>
          </a:xfrm>
        </p:spPr>
        <p:txBody>
          <a:bodyPr anchor="t" anchorCtr="0"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/>
              <a:t>Termine</a:t>
            </a:r>
          </a:p>
          <a:p>
            <a:r>
              <a:rPr lang="de-DE" dirty="0" smtClean="0"/>
              <a:t>28.10.2017 	Feucht</a:t>
            </a:r>
          </a:p>
          <a:p>
            <a:r>
              <a:rPr lang="de-DE" dirty="0" smtClean="0"/>
              <a:t>26.11.2017	</a:t>
            </a:r>
            <a:r>
              <a:rPr lang="de-DE" dirty="0" err="1" smtClean="0"/>
              <a:t>Dietersheim</a:t>
            </a:r>
            <a:endParaRPr lang="de-DE" dirty="0" smtClean="0"/>
          </a:p>
          <a:p>
            <a:r>
              <a:rPr lang="de-DE" dirty="0" smtClean="0"/>
              <a:t>13.01.2018	</a:t>
            </a:r>
            <a:r>
              <a:rPr lang="de-DE" dirty="0" err="1" smtClean="0"/>
              <a:t>Dietersheim</a:t>
            </a:r>
            <a:endParaRPr lang="de-DE" dirty="0" smtClean="0"/>
          </a:p>
          <a:p>
            <a:r>
              <a:rPr lang="de-DE" dirty="0" smtClean="0"/>
              <a:t>11.02.2018	</a:t>
            </a:r>
            <a:r>
              <a:rPr lang="de-DE" dirty="0" err="1" smtClean="0"/>
              <a:t>Boxdorf</a:t>
            </a:r>
            <a:r>
              <a:rPr lang="de-DE" dirty="0" smtClean="0"/>
              <a:t>	</a:t>
            </a:r>
          </a:p>
          <a:p>
            <a:pPr lvl="1"/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42591" y="1935480"/>
            <a:ext cx="4895056" cy="3624072"/>
          </a:xfrm>
        </p:spPr>
        <p:txBody>
          <a:bodyPr anchor="t" anchorCtr="0"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/>
              <a:t>Mannschaften</a:t>
            </a:r>
          </a:p>
          <a:p>
            <a:r>
              <a:rPr lang="de-DE" dirty="0" smtClean="0"/>
              <a:t>BS Feucht 2</a:t>
            </a:r>
          </a:p>
          <a:p>
            <a:r>
              <a:rPr lang="de-DE" dirty="0" smtClean="0"/>
              <a:t>GS </a:t>
            </a:r>
            <a:r>
              <a:rPr lang="de-DE" dirty="0" err="1" smtClean="0"/>
              <a:t>Boxdorf</a:t>
            </a:r>
            <a:r>
              <a:rPr lang="de-DE" dirty="0" smtClean="0"/>
              <a:t> 2</a:t>
            </a:r>
          </a:p>
          <a:p>
            <a:r>
              <a:rPr lang="de-DE" dirty="0" smtClean="0"/>
              <a:t>BS Neumarkt 3</a:t>
            </a:r>
          </a:p>
          <a:p>
            <a:r>
              <a:rPr lang="de-DE" dirty="0" smtClean="0"/>
              <a:t>SSG </a:t>
            </a:r>
            <a:r>
              <a:rPr lang="de-DE" dirty="0" err="1" smtClean="0"/>
              <a:t>Dynamith</a:t>
            </a:r>
            <a:r>
              <a:rPr lang="de-DE" dirty="0" smtClean="0"/>
              <a:t> Fürth </a:t>
            </a:r>
          </a:p>
          <a:p>
            <a:r>
              <a:rPr lang="de-DE" dirty="0" smtClean="0"/>
              <a:t>SSG </a:t>
            </a:r>
            <a:r>
              <a:rPr lang="de-DE" dirty="0" err="1" smtClean="0"/>
              <a:t>Röthenbach</a:t>
            </a:r>
            <a:r>
              <a:rPr lang="de-DE" dirty="0" smtClean="0"/>
              <a:t>/Pegnitz</a:t>
            </a:r>
          </a:p>
          <a:p>
            <a:r>
              <a:rPr lang="de-DE" dirty="0" err="1" smtClean="0"/>
              <a:t>KpSG</a:t>
            </a:r>
            <a:r>
              <a:rPr lang="de-DE" dirty="0" smtClean="0"/>
              <a:t> </a:t>
            </a:r>
            <a:r>
              <a:rPr lang="de-DE" dirty="0" err="1" smtClean="0"/>
              <a:t>Uffenheim</a:t>
            </a:r>
            <a:endParaRPr lang="de-DE" dirty="0" smtClean="0"/>
          </a:p>
          <a:p>
            <a:r>
              <a:rPr lang="de-DE" dirty="0" smtClean="0"/>
              <a:t>SF </a:t>
            </a:r>
            <a:r>
              <a:rPr lang="de-DE" dirty="0" err="1" smtClean="0"/>
              <a:t>Tuchenbach</a:t>
            </a:r>
            <a:r>
              <a:rPr lang="de-DE" dirty="0" smtClean="0"/>
              <a:t> 3</a:t>
            </a:r>
          </a:p>
          <a:p>
            <a:r>
              <a:rPr lang="de-DE" dirty="0" smtClean="0"/>
              <a:t>SV </a:t>
            </a:r>
            <a:r>
              <a:rPr lang="de-DE" dirty="0" err="1" smtClean="0"/>
              <a:t>Moosbach</a:t>
            </a:r>
            <a:r>
              <a:rPr lang="de-DE" dirty="0" smtClean="0"/>
              <a:t> 2</a:t>
            </a:r>
          </a:p>
          <a:p>
            <a:endParaRPr lang="de-DE" dirty="0" smtClean="0"/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5" name="Inhaltsplatzhalter 3"/>
          <p:cNvSpPr txBox="1">
            <a:spLocks/>
          </p:cNvSpPr>
          <p:nvPr/>
        </p:nvSpPr>
        <p:spPr>
          <a:xfrm>
            <a:off x="8342263" y="1932432"/>
            <a:ext cx="4895056" cy="39319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b="1" dirty="0" smtClean="0"/>
              <a:t>Unsere Mannschaft</a:t>
            </a:r>
            <a:br>
              <a:rPr lang="de-DE" b="1" dirty="0" smtClean="0"/>
            </a:br>
            <a:endParaRPr lang="de-DE" b="1" dirty="0" smtClean="0"/>
          </a:p>
          <a:p>
            <a:r>
              <a:rPr lang="de-DE" dirty="0"/>
              <a:t>Coach: Stefan </a:t>
            </a:r>
            <a:r>
              <a:rPr lang="de-DE" dirty="0" err="1" smtClean="0"/>
              <a:t>Dorlach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  <a:p>
            <a:r>
              <a:rPr lang="de-DE" dirty="0"/>
              <a:t>Sigrid </a:t>
            </a:r>
            <a:r>
              <a:rPr lang="de-DE" dirty="0" err="1"/>
              <a:t>Dorlach</a:t>
            </a:r>
            <a:endParaRPr lang="de-DE" dirty="0"/>
          </a:p>
          <a:p>
            <a:r>
              <a:rPr lang="de-DE" dirty="0"/>
              <a:t>Arnold Schneider</a:t>
            </a:r>
          </a:p>
          <a:p>
            <a:r>
              <a:rPr lang="de-DE" dirty="0"/>
              <a:t>Ludger Wehr</a:t>
            </a:r>
          </a:p>
          <a:p>
            <a:r>
              <a:rPr lang="de-DE" dirty="0"/>
              <a:t>Georg </a:t>
            </a:r>
            <a:r>
              <a:rPr lang="de-DE" dirty="0" err="1"/>
              <a:t>Kleiser</a:t>
            </a:r>
            <a:endParaRPr lang="de-DE" dirty="0"/>
          </a:p>
          <a:p>
            <a:r>
              <a:rPr lang="de-DE" dirty="0"/>
              <a:t>Claudia Späth</a:t>
            </a:r>
          </a:p>
          <a:p>
            <a:pPr marL="457200" lvl="1" indent="0"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767072" y="6108192"/>
            <a:ext cx="6272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Kosten: Startgeld </a:t>
            </a:r>
            <a:r>
              <a:rPr lang="de-DE" dirty="0"/>
              <a:t>8</a:t>
            </a:r>
            <a:r>
              <a:rPr lang="de-DE" dirty="0" smtClean="0"/>
              <a:t>0,- + Ausrichtergeld 4* 20 = 160,- € gesamt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14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45463"/>
          </a:xfrm>
        </p:spPr>
        <p:txBody>
          <a:bodyPr/>
          <a:lstStyle/>
          <a:p>
            <a:r>
              <a:rPr lang="de-DE" dirty="0" smtClean="0"/>
              <a:t>Bezirksklasse 1 </a:t>
            </a:r>
            <a:r>
              <a:rPr lang="de-DE" dirty="0" err="1" smtClean="0"/>
              <a:t>Recurve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84312" y="1935479"/>
            <a:ext cx="4895055" cy="3124201"/>
          </a:xfrm>
        </p:spPr>
        <p:txBody>
          <a:bodyPr anchor="t" anchorCtr="0"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/>
              <a:t>Termine</a:t>
            </a:r>
          </a:p>
          <a:p>
            <a:r>
              <a:rPr lang="de-DE" dirty="0"/>
              <a:t>28.10.2017 	Feucht</a:t>
            </a:r>
          </a:p>
          <a:p>
            <a:r>
              <a:rPr lang="de-DE" dirty="0"/>
              <a:t>26.11.2017	</a:t>
            </a:r>
            <a:r>
              <a:rPr lang="de-DE" dirty="0" err="1"/>
              <a:t>Dietersheim</a:t>
            </a:r>
            <a:endParaRPr lang="de-DE" dirty="0"/>
          </a:p>
          <a:p>
            <a:r>
              <a:rPr lang="de-DE" dirty="0"/>
              <a:t>13.01.2018	</a:t>
            </a:r>
            <a:r>
              <a:rPr lang="de-DE" dirty="0" err="1"/>
              <a:t>Dietersheim</a:t>
            </a:r>
            <a:endParaRPr lang="de-DE" dirty="0"/>
          </a:p>
          <a:p>
            <a:r>
              <a:rPr lang="de-DE" dirty="0"/>
              <a:t>11.02.2018	</a:t>
            </a:r>
            <a:r>
              <a:rPr lang="de-DE" dirty="0" err="1"/>
              <a:t>Boxdorf</a:t>
            </a:r>
            <a:r>
              <a:rPr lang="de-DE" dirty="0"/>
              <a:t>	</a:t>
            </a:r>
          </a:p>
          <a:p>
            <a:pPr marL="0" indent="0">
              <a:buNone/>
            </a:pPr>
            <a:r>
              <a:rPr lang="de-DE" dirty="0"/>
              <a:t>	</a:t>
            </a:r>
          </a:p>
          <a:p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42591" y="1935480"/>
            <a:ext cx="4895056" cy="3624072"/>
          </a:xfrm>
        </p:spPr>
        <p:txBody>
          <a:bodyPr anchor="t" anchorCtr="0"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/>
              <a:t>Mannschaften</a:t>
            </a:r>
          </a:p>
          <a:p>
            <a:r>
              <a:rPr lang="de-DE" dirty="0" smtClean="0"/>
              <a:t>Hubertus </a:t>
            </a:r>
            <a:r>
              <a:rPr lang="de-DE" dirty="0" err="1" smtClean="0"/>
              <a:t>Ursensollen</a:t>
            </a:r>
            <a:endParaRPr lang="de-DE" dirty="0" smtClean="0"/>
          </a:p>
          <a:p>
            <a:r>
              <a:rPr lang="de-DE" dirty="0" smtClean="0"/>
              <a:t>SG </a:t>
            </a:r>
            <a:r>
              <a:rPr lang="de-DE" dirty="0" err="1" smtClean="0"/>
              <a:t>Velden</a:t>
            </a:r>
            <a:endParaRPr lang="de-DE" dirty="0" smtClean="0"/>
          </a:p>
          <a:p>
            <a:r>
              <a:rPr lang="de-DE" dirty="0" smtClean="0"/>
              <a:t>BS Neumarkt 4</a:t>
            </a:r>
          </a:p>
          <a:p>
            <a:r>
              <a:rPr lang="de-DE" dirty="0" smtClean="0"/>
              <a:t>BS Feucht 3</a:t>
            </a:r>
          </a:p>
          <a:p>
            <a:r>
              <a:rPr lang="de-DE" dirty="0" err="1" smtClean="0"/>
              <a:t>KpSG</a:t>
            </a:r>
            <a:r>
              <a:rPr lang="de-DE" dirty="0" smtClean="0"/>
              <a:t> Zirndorf</a:t>
            </a:r>
          </a:p>
          <a:p>
            <a:r>
              <a:rPr lang="de-DE" dirty="0" smtClean="0"/>
              <a:t>GS </a:t>
            </a:r>
            <a:r>
              <a:rPr lang="de-DE" dirty="0" err="1" smtClean="0"/>
              <a:t>Boxdorf</a:t>
            </a:r>
            <a:r>
              <a:rPr lang="de-DE" dirty="0" smtClean="0"/>
              <a:t> 3</a:t>
            </a:r>
          </a:p>
          <a:p>
            <a:r>
              <a:rPr lang="de-DE" dirty="0" smtClean="0"/>
              <a:t>HSG Erlangen</a:t>
            </a:r>
          </a:p>
          <a:p>
            <a:r>
              <a:rPr lang="de-DE" dirty="0" smtClean="0"/>
              <a:t>SV Neuendettelsau 2</a:t>
            </a:r>
          </a:p>
          <a:p>
            <a:endParaRPr lang="de-DE" dirty="0"/>
          </a:p>
        </p:txBody>
      </p:sp>
      <p:sp>
        <p:nvSpPr>
          <p:cNvPr id="5" name="Inhaltsplatzhalter 3"/>
          <p:cNvSpPr txBox="1">
            <a:spLocks/>
          </p:cNvSpPr>
          <p:nvPr/>
        </p:nvSpPr>
        <p:spPr>
          <a:xfrm>
            <a:off x="8342263" y="1932432"/>
            <a:ext cx="4895056" cy="39319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b="1" dirty="0" smtClean="0"/>
              <a:t>Unsere Mannschaft</a:t>
            </a:r>
            <a:br>
              <a:rPr lang="de-DE" b="1" dirty="0" smtClean="0"/>
            </a:br>
            <a:endParaRPr lang="de-DE" b="1" dirty="0" smtClean="0"/>
          </a:p>
          <a:p>
            <a:r>
              <a:rPr lang="de-DE" dirty="0" smtClean="0"/>
              <a:t>Coach: Andreas Kohl</a:t>
            </a:r>
          </a:p>
          <a:p>
            <a:endParaRPr lang="de-DE" dirty="0" smtClean="0"/>
          </a:p>
          <a:p>
            <a:r>
              <a:rPr lang="de-DE" dirty="0" smtClean="0"/>
              <a:t>Cora-Louisa Späth</a:t>
            </a:r>
          </a:p>
          <a:p>
            <a:r>
              <a:rPr lang="de-DE" dirty="0" smtClean="0"/>
              <a:t>Andreas Kohl</a:t>
            </a:r>
          </a:p>
          <a:p>
            <a:r>
              <a:rPr lang="de-DE" dirty="0" smtClean="0"/>
              <a:t>Sebastian </a:t>
            </a:r>
            <a:r>
              <a:rPr lang="de-DE" dirty="0" err="1" smtClean="0"/>
              <a:t>Oed</a:t>
            </a:r>
            <a:endParaRPr lang="de-DE" dirty="0" smtClean="0"/>
          </a:p>
          <a:p>
            <a:r>
              <a:rPr lang="de-DE" dirty="0" smtClean="0"/>
              <a:t>Felix </a:t>
            </a:r>
            <a:r>
              <a:rPr lang="de-DE" dirty="0" err="1" smtClean="0"/>
              <a:t>Lahres</a:t>
            </a:r>
            <a:endParaRPr lang="de-DE" dirty="0" smtClean="0"/>
          </a:p>
          <a:p>
            <a:r>
              <a:rPr lang="de-DE" dirty="0" smtClean="0"/>
              <a:t>Natalie </a:t>
            </a:r>
            <a:r>
              <a:rPr lang="de-DE" dirty="0" smtClean="0"/>
              <a:t>Mühlhause</a:t>
            </a:r>
          </a:p>
          <a:p>
            <a:pPr marL="457200" lvl="1" indent="0"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767072" y="6108192"/>
            <a:ext cx="6272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Kosten: Startgeld 80,- + Ausrichtergeld 4* 20 = 160,- € gesamt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14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45463"/>
          </a:xfrm>
        </p:spPr>
        <p:txBody>
          <a:bodyPr/>
          <a:lstStyle/>
          <a:p>
            <a:r>
              <a:rPr lang="de-DE" dirty="0" smtClean="0"/>
              <a:t>Bezirksklasse 2 </a:t>
            </a:r>
            <a:r>
              <a:rPr lang="de-DE" dirty="0" err="1" smtClean="0"/>
              <a:t>Recurve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84312" y="1935479"/>
            <a:ext cx="4895055" cy="3867913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de-DE" b="1" dirty="0" smtClean="0"/>
              <a:t>Termine</a:t>
            </a:r>
          </a:p>
          <a:p>
            <a:pPr marL="0" indent="0">
              <a:buNone/>
            </a:pPr>
            <a:r>
              <a:rPr lang="de-DE" dirty="0" smtClean="0"/>
              <a:t>Einstiegswettkampf</a:t>
            </a:r>
          </a:p>
          <a:p>
            <a:r>
              <a:rPr lang="de-DE" dirty="0" smtClean="0"/>
              <a:t>14.10.2017	Wendelstein </a:t>
            </a:r>
            <a:br>
              <a:rPr lang="de-DE" dirty="0" smtClean="0"/>
            </a:b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Wettkämpfe</a:t>
            </a:r>
          </a:p>
          <a:p>
            <a:r>
              <a:rPr lang="de-DE" dirty="0" smtClean="0"/>
              <a:t>29.10.2017 </a:t>
            </a:r>
            <a:r>
              <a:rPr lang="de-DE" dirty="0"/>
              <a:t>	Feucht</a:t>
            </a:r>
          </a:p>
          <a:p>
            <a:r>
              <a:rPr lang="de-DE" dirty="0" smtClean="0"/>
              <a:t>25.11.2017</a:t>
            </a:r>
            <a:r>
              <a:rPr lang="de-DE" dirty="0"/>
              <a:t>	</a:t>
            </a:r>
            <a:r>
              <a:rPr lang="de-DE" dirty="0" err="1"/>
              <a:t>Dietersheim</a:t>
            </a:r>
            <a:endParaRPr lang="de-DE" dirty="0"/>
          </a:p>
          <a:p>
            <a:r>
              <a:rPr lang="de-DE" dirty="0" smtClean="0"/>
              <a:t>14.01.2018</a:t>
            </a:r>
            <a:r>
              <a:rPr lang="de-DE" dirty="0"/>
              <a:t>	</a:t>
            </a:r>
            <a:r>
              <a:rPr lang="de-DE" dirty="0" err="1"/>
              <a:t>Dietersheim</a:t>
            </a:r>
            <a:endParaRPr lang="de-DE" dirty="0"/>
          </a:p>
          <a:p>
            <a:r>
              <a:rPr lang="de-DE" dirty="0" smtClean="0"/>
              <a:t>10.02.2018</a:t>
            </a:r>
            <a:r>
              <a:rPr lang="de-DE" dirty="0"/>
              <a:t>	</a:t>
            </a:r>
            <a:r>
              <a:rPr lang="de-DE" dirty="0" err="1"/>
              <a:t>Boxdorf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42591" y="1935480"/>
            <a:ext cx="4895056" cy="4542044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de-DE" b="1" dirty="0" smtClean="0"/>
              <a:t>Mannschaften</a:t>
            </a:r>
          </a:p>
          <a:p>
            <a:r>
              <a:rPr lang="de-DE" dirty="0" smtClean="0"/>
              <a:t>GS </a:t>
            </a:r>
            <a:r>
              <a:rPr lang="de-DE" dirty="0" err="1" smtClean="0"/>
              <a:t>Boxdorf</a:t>
            </a:r>
            <a:r>
              <a:rPr lang="de-DE" dirty="0" smtClean="0"/>
              <a:t> 4</a:t>
            </a:r>
          </a:p>
          <a:p>
            <a:r>
              <a:rPr lang="de-DE" dirty="0" smtClean="0"/>
              <a:t>VfL </a:t>
            </a:r>
            <a:r>
              <a:rPr lang="de-DE" dirty="0" err="1" smtClean="0"/>
              <a:t>Veitsbronn</a:t>
            </a:r>
            <a:endParaRPr lang="de-DE" dirty="0" smtClean="0"/>
          </a:p>
          <a:p>
            <a:r>
              <a:rPr lang="de-DE" dirty="0" smtClean="0"/>
              <a:t>BSV Neustadt/ Aisch</a:t>
            </a:r>
          </a:p>
          <a:p>
            <a:r>
              <a:rPr lang="de-DE" dirty="0" smtClean="0"/>
              <a:t>SV </a:t>
            </a:r>
            <a:r>
              <a:rPr lang="de-DE" dirty="0" err="1" smtClean="0"/>
              <a:t>Colmberg</a:t>
            </a:r>
            <a:endParaRPr lang="de-DE" dirty="0" smtClean="0"/>
          </a:p>
          <a:p>
            <a:r>
              <a:rPr lang="de-DE" dirty="0" smtClean="0"/>
              <a:t>BSV Erlangen 2</a:t>
            </a:r>
          </a:p>
          <a:p>
            <a:r>
              <a:rPr lang="de-DE" dirty="0" smtClean="0"/>
              <a:t>3 x Neueinsteiger aus:</a:t>
            </a:r>
            <a:br>
              <a:rPr lang="de-DE" dirty="0" smtClean="0"/>
            </a:br>
            <a:r>
              <a:rPr lang="de-DE" dirty="0" smtClean="0"/>
              <a:t>SF </a:t>
            </a:r>
            <a:r>
              <a:rPr lang="de-DE" dirty="0" err="1" smtClean="0"/>
              <a:t>Tuchenbach</a:t>
            </a:r>
            <a:r>
              <a:rPr lang="de-DE" dirty="0" smtClean="0"/>
              <a:t> 4</a:t>
            </a:r>
            <a:br>
              <a:rPr lang="de-DE" dirty="0" smtClean="0"/>
            </a:br>
            <a:r>
              <a:rPr lang="de-DE" dirty="0" err="1" smtClean="0"/>
              <a:t>pHSG</a:t>
            </a:r>
            <a:r>
              <a:rPr lang="de-DE" dirty="0" smtClean="0"/>
              <a:t> Nürnberg</a:t>
            </a:r>
            <a:br>
              <a:rPr lang="de-DE" dirty="0" smtClean="0"/>
            </a:br>
            <a:r>
              <a:rPr lang="de-DE" dirty="0" smtClean="0"/>
              <a:t>RC Wendelstein 2</a:t>
            </a:r>
            <a:br>
              <a:rPr lang="de-DE" dirty="0" smtClean="0"/>
            </a:br>
            <a:r>
              <a:rPr lang="de-DE" dirty="0" smtClean="0"/>
              <a:t>BS Feucht 4</a:t>
            </a:r>
            <a:br>
              <a:rPr lang="de-DE" dirty="0" smtClean="0"/>
            </a:br>
            <a:r>
              <a:rPr lang="de-DE" dirty="0" smtClean="0"/>
              <a:t>BS Fürth</a:t>
            </a:r>
            <a:br>
              <a:rPr lang="de-DE" dirty="0" smtClean="0"/>
            </a:br>
            <a:endParaRPr lang="de-DE" dirty="0" smtClean="0"/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5" name="Inhaltsplatzhalter 3"/>
          <p:cNvSpPr txBox="1">
            <a:spLocks/>
          </p:cNvSpPr>
          <p:nvPr/>
        </p:nvSpPr>
        <p:spPr>
          <a:xfrm>
            <a:off x="8342263" y="1932432"/>
            <a:ext cx="4895056" cy="42732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b="1" dirty="0" smtClean="0"/>
              <a:t>Unsere Mannschaft</a:t>
            </a:r>
          </a:p>
          <a:p>
            <a:r>
              <a:rPr lang="de-DE" dirty="0" smtClean="0"/>
              <a:t>Coach: Linda </a:t>
            </a:r>
            <a:r>
              <a:rPr lang="de-DE" dirty="0" err="1" smtClean="0"/>
              <a:t>Dorlach</a:t>
            </a:r>
            <a:endParaRPr lang="de-DE" dirty="0" smtClean="0"/>
          </a:p>
          <a:p>
            <a:r>
              <a:rPr lang="de-DE" dirty="0" smtClean="0"/>
              <a:t>Andreas Sperling</a:t>
            </a:r>
          </a:p>
          <a:p>
            <a:r>
              <a:rPr lang="de-DE" dirty="0" smtClean="0"/>
              <a:t>Daniel </a:t>
            </a:r>
            <a:r>
              <a:rPr lang="de-DE" dirty="0" err="1" smtClean="0"/>
              <a:t>Hillard</a:t>
            </a:r>
            <a:endParaRPr lang="de-DE" dirty="0" smtClean="0"/>
          </a:p>
          <a:p>
            <a:r>
              <a:rPr lang="de-DE" dirty="0" smtClean="0"/>
              <a:t>Robert Becker</a:t>
            </a:r>
          </a:p>
          <a:p>
            <a:r>
              <a:rPr lang="de-DE" dirty="0" smtClean="0"/>
              <a:t>David Becker</a:t>
            </a:r>
          </a:p>
          <a:p>
            <a:r>
              <a:rPr lang="de-DE" dirty="0" smtClean="0"/>
              <a:t>Carl-Luca-Späth</a:t>
            </a:r>
          </a:p>
          <a:p>
            <a:r>
              <a:rPr lang="de-DE" dirty="0" smtClean="0"/>
              <a:t>Dirk </a:t>
            </a:r>
            <a:r>
              <a:rPr lang="de-DE" dirty="0" err="1" smtClean="0"/>
              <a:t>Meidel</a:t>
            </a:r>
            <a:endParaRPr lang="de-DE" dirty="0" smtClean="0"/>
          </a:p>
          <a:p>
            <a:r>
              <a:rPr lang="de-DE" dirty="0" smtClean="0"/>
              <a:t>Elke Winter</a:t>
            </a:r>
          </a:p>
          <a:p>
            <a:pPr marL="457200" lvl="1" indent="0"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767072" y="6108192"/>
            <a:ext cx="6306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Kosten: 	40 € Einstiegswettkampf</a:t>
            </a:r>
            <a:br>
              <a:rPr lang="de-DE" dirty="0" smtClean="0"/>
            </a:br>
            <a:r>
              <a:rPr lang="de-DE" dirty="0" smtClean="0"/>
              <a:t>	Startgeld 80,- + Ausrichtergeld 4* 20 = 160,- € gesamt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14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45463"/>
          </a:xfrm>
        </p:spPr>
        <p:txBody>
          <a:bodyPr/>
          <a:lstStyle/>
          <a:p>
            <a:r>
              <a:rPr lang="de-DE" dirty="0" smtClean="0"/>
              <a:t>Bayernliga </a:t>
            </a:r>
            <a:r>
              <a:rPr lang="de-DE" dirty="0" err="1" smtClean="0"/>
              <a:t>Compound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84312" y="1935479"/>
            <a:ext cx="4895055" cy="3124201"/>
          </a:xfrm>
        </p:spPr>
        <p:txBody>
          <a:bodyPr anchor="t" anchorCtr="0"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Termine</a:t>
            </a:r>
          </a:p>
          <a:p>
            <a:r>
              <a:rPr lang="de-DE" dirty="0" smtClean="0"/>
              <a:t>18.11.2017	Feucht</a:t>
            </a:r>
          </a:p>
          <a:p>
            <a:r>
              <a:rPr lang="de-DE" dirty="0" smtClean="0"/>
              <a:t>16.12.2017	Hirschau</a:t>
            </a:r>
          </a:p>
          <a:p>
            <a:r>
              <a:rPr lang="de-DE" dirty="0" smtClean="0"/>
              <a:t>07.01.2018	Feucht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42591" y="1935480"/>
            <a:ext cx="4895056" cy="3624072"/>
          </a:xfrm>
        </p:spPr>
        <p:txBody>
          <a:bodyPr anchor="t" anchorCtr="0"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Mannschaften</a:t>
            </a:r>
          </a:p>
          <a:p>
            <a:r>
              <a:rPr lang="de-DE" dirty="0" err="1" smtClean="0"/>
              <a:t>Frankonia</a:t>
            </a:r>
            <a:r>
              <a:rPr lang="de-DE" dirty="0" smtClean="0"/>
              <a:t> </a:t>
            </a:r>
            <a:r>
              <a:rPr lang="de-DE" dirty="0" err="1" smtClean="0"/>
              <a:t>Neuses</a:t>
            </a:r>
            <a:endParaRPr lang="de-DE" dirty="0" smtClean="0"/>
          </a:p>
          <a:p>
            <a:r>
              <a:rPr lang="de-DE" dirty="0" smtClean="0"/>
              <a:t>Klosterschützen </a:t>
            </a:r>
            <a:r>
              <a:rPr lang="de-DE" dirty="0" err="1" smtClean="0"/>
              <a:t>Wechterswinkel</a:t>
            </a:r>
            <a:endParaRPr lang="de-DE" dirty="0" smtClean="0"/>
          </a:p>
          <a:p>
            <a:r>
              <a:rPr lang="de-DE" dirty="0" smtClean="0"/>
              <a:t>BS Feucht</a:t>
            </a:r>
          </a:p>
          <a:p>
            <a:r>
              <a:rPr lang="de-DE" dirty="0" smtClean="0"/>
              <a:t>TSV </a:t>
            </a:r>
            <a:r>
              <a:rPr lang="de-DE" dirty="0" err="1" smtClean="0"/>
              <a:t>Wassertrüdingen</a:t>
            </a:r>
            <a:endParaRPr lang="de-DE" dirty="0" smtClean="0"/>
          </a:p>
          <a:p>
            <a:r>
              <a:rPr lang="de-DE" dirty="0" smtClean="0"/>
              <a:t>SG Diana Hirschau</a:t>
            </a:r>
          </a:p>
          <a:p>
            <a:r>
              <a:rPr lang="de-DE" dirty="0" smtClean="0"/>
              <a:t>SG Mühlhausen</a:t>
            </a:r>
          </a:p>
          <a:p>
            <a:r>
              <a:rPr lang="de-DE" dirty="0" smtClean="0"/>
              <a:t>SSV Pegnitzgrund</a:t>
            </a:r>
          </a:p>
          <a:p>
            <a:r>
              <a:rPr lang="de-DE" dirty="0" smtClean="0"/>
              <a:t>BSV Erlangen</a:t>
            </a:r>
          </a:p>
          <a:p>
            <a:r>
              <a:rPr lang="de-DE" dirty="0" smtClean="0"/>
              <a:t>SV </a:t>
            </a:r>
            <a:r>
              <a:rPr lang="de-DE" dirty="0" err="1" smtClean="0"/>
              <a:t>Oberdachstetten</a:t>
            </a:r>
            <a:endParaRPr lang="de-DE" dirty="0" smtClean="0"/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5" name="Inhaltsplatzhalter 3"/>
          <p:cNvSpPr txBox="1">
            <a:spLocks/>
          </p:cNvSpPr>
          <p:nvPr/>
        </p:nvSpPr>
        <p:spPr>
          <a:xfrm>
            <a:off x="8342263" y="1932432"/>
            <a:ext cx="4895056" cy="436042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b="1" dirty="0" smtClean="0"/>
              <a:t>Unsere Mannschaft</a:t>
            </a:r>
          </a:p>
          <a:p>
            <a:r>
              <a:rPr lang="de-DE" dirty="0" smtClean="0"/>
              <a:t>Coach: Oliver Fünfgelder</a:t>
            </a:r>
          </a:p>
          <a:p>
            <a:r>
              <a:rPr lang="de-DE" dirty="0" smtClean="0"/>
              <a:t>Fritz Ortner</a:t>
            </a:r>
          </a:p>
          <a:p>
            <a:r>
              <a:rPr lang="de-DE" dirty="0" smtClean="0"/>
              <a:t>Claus Riedel</a:t>
            </a:r>
          </a:p>
          <a:p>
            <a:r>
              <a:rPr lang="de-DE" dirty="0" smtClean="0"/>
              <a:t>Sabine Fünfgelder</a:t>
            </a:r>
          </a:p>
          <a:p>
            <a:r>
              <a:rPr lang="de-DE" dirty="0" smtClean="0"/>
              <a:t>Andreas </a:t>
            </a:r>
            <a:r>
              <a:rPr lang="de-DE" dirty="0" err="1" smtClean="0"/>
              <a:t>Huß</a:t>
            </a:r>
            <a:endParaRPr lang="de-DE" dirty="0" smtClean="0"/>
          </a:p>
          <a:p>
            <a:r>
              <a:rPr lang="de-DE" dirty="0" smtClean="0"/>
              <a:t>Thomas Späth</a:t>
            </a:r>
          </a:p>
          <a:p>
            <a:r>
              <a:rPr lang="de-DE" dirty="0" smtClean="0"/>
              <a:t>Andreas Körner</a:t>
            </a:r>
          </a:p>
          <a:p>
            <a:r>
              <a:rPr lang="de-DE" dirty="0" smtClean="0"/>
              <a:t>Oliver Fünfgelder</a:t>
            </a:r>
          </a:p>
          <a:p>
            <a:r>
              <a:rPr lang="de-DE" dirty="0" smtClean="0"/>
              <a:t>Marie </a:t>
            </a:r>
            <a:r>
              <a:rPr lang="de-DE" dirty="0" err="1" smtClean="0"/>
              <a:t>Huß</a:t>
            </a: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767072" y="6108192"/>
            <a:ext cx="6007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Kosten: Startgeld 80,- + Ausrichtergeld 3* 15 = 125,- € gesamt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14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Trainingsbetrieb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84310" y="2231136"/>
            <a:ext cx="10018713" cy="3992381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Wöchentliches </a:t>
            </a:r>
            <a:r>
              <a:rPr lang="de-DE" dirty="0" smtClean="0"/>
              <a:t>Training</a:t>
            </a:r>
            <a:r>
              <a:rPr lang="de-DE" dirty="0"/>
              <a:t> </a:t>
            </a:r>
            <a:r>
              <a:rPr lang="de-DE" dirty="0" smtClean="0">
                <a:solidFill>
                  <a:srgbClr val="FF0000"/>
                </a:solidFill>
              </a:rPr>
              <a:t>(Abweichungen organisiert der Mannschafts-Coach)</a:t>
            </a:r>
            <a:r>
              <a:rPr lang="de-DE" dirty="0" smtClean="0"/>
              <a:t>	</a:t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smtClean="0"/>
              <a:t>Recurve		Mi 19:30 </a:t>
            </a:r>
            <a:r>
              <a:rPr lang="de-DE" dirty="0" smtClean="0"/>
              <a:t>Uhr </a:t>
            </a:r>
            <a:r>
              <a:rPr lang="de-DE" dirty="0" smtClean="0">
                <a:solidFill>
                  <a:srgbClr val="FF0000"/>
                </a:solidFill>
              </a:rPr>
              <a:t>(früher geht nicht wegen Beruf von einigen Schützen)</a:t>
            </a:r>
            <a:endParaRPr lang="de-DE" dirty="0" smtClean="0">
              <a:solidFill>
                <a:srgbClr val="FF0000"/>
              </a:solidFill>
            </a:endParaRPr>
          </a:p>
          <a:p>
            <a:pPr lvl="1"/>
            <a:r>
              <a:rPr lang="de-DE" dirty="0" smtClean="0"/>
              <a:t>Compound	</a:t>
            </a:r>
            <a:r>
              <a:rPr lang="de-DE" dirty="0" smtClean="0"/>
              <a:t>Do </a:t>
            </a:r>
            <a:r>
              <a:rPr lang="de-DE" dirty="0" smtClean="0"/>
              <a:t>19:30 Uhr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Beginn: Mitte September, wenn die Schule angeht.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Coach ist für Ablauf des Trainings verantwortlich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Coaches liefern ein Match-Ergebnis pro Woche von jedem Schützen </a:t>
            </a:r>
            <a:br>
              <a:rPr lang="de-DE" dirty="0" smtClean="0"/>
            </a:br>
            <a:r>
              <a:rPr lang="de-DE" dirty="0" smtClean="0"/>
              <a:t>an Ligamanager (Mail, </a:t>
            </a:r>
            <a:r>
              <a:rPr lang="de-DE" dirty="0" err="1" smtClean="0"/>
              <a:t>Whatsapp</a:t>
            </a:r>
            <a:r>
              <a:rPr lang="de-DE" dirty="0" smtClean="0"/>
              <a:t> etc.).</a:t>
            </a:r>
            <a:br>
              <a:rPr lang="de-DE" dirty="0" smtClean="0"/>
            </a:br>
            <a:r>
              <a:rPr lang="de-DE" dirty="0" smtClean="0"/>
              <a:t>		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171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451</Words>
  <Application>Microsoft Office PowerPoint</Application>
  <PresentationFormat>Breitbild</PresentationFormat>
  <Paragraphs>183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9" baseType="lpstr">
      <vt:lpstr>Arial</vt:lpstr>
      <vt:lpstr>Corbel</vt:lpstr>
      <vt:lpstr>Parallax</vt:lpstr>
      <vt:lpstr>LIGA 2017/2018</vt:lpstr>
      <vt:lpstr>Agenda</vt:lpstr>
      <vt:lpstr>Ligamannschaften </vt:lpstr>
      <vt:lpstr>Bayernliga Recurve</vt:lpstr>
      <vt:lpstr>Bezirksliga Recurve</vt:lpstr>
      <vt:lpstr>Bezirksklasse 1 Recurve</vt:lpstr>
      <vt:lpstr>Bezirksklasse 2 Recurve</vt:lpstr>
      <vt:lpstr>Bayernliga Compound</vt:lpstr>
      <vt:lpstr>Trainingsbetrieb</vt:lpstr>
      <vt:lpstr>Ligaveranstaltungen in Feucht</vt:lpstr>
      <vt:lpstr>Liga-Veranstaltungen in Feucht</vt:lpstr>
      <vt:lpstr>Was brauchen wir pro Ligaveranstaltung</vt:lpstr>
      <vt:lpstr>Unterstützung unserer Mannschaften auswärts</vt:lpstr>
      <vt:lpstr>Individuelle Fehlzeiten</vt:lpstr>
      <vt:lpstr>Liga-Mannschafts-T-Shirts</vt:lpstr>
      <vt:lpstr>Herzlichen Dank  für  Eure Aufmerksamkeit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 Vereinsstruktur</dc:title>
  <dc:creator>Oliver T. Fünfgelder</dc:creator>
  <cp:lastModifiedBy>Oliver T. Fünfgelder</cp:lastModifiedBy>
  <cp:revision>23</cp:revision>
  <dcterms:created xsi:type="dcterms:W3CDTF">2017-03-01T23:42:37Z</dcterms:created>
  <dcterms:modified xsi:type="dcterms:W3CDTF">2017-07-30T23:01:25Z</dcterms:modified>
</cp:coreProperties>
</file>